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402" r:id="rId2"/>
    <p:sldId id="507" r:id="rId3"/>
    <p:sldId id="462" r:id="rId4"/>
    <p:sldId id="461" r:id="rId5"/>
    <p:sldId id="396" r:id="rId6"/>
    <p:sldId id="370" r:id="rId7"/>
    <p:sldId id="480" r:id="rId8"/>
    <p:sldId id="483" r:id="rId9"/>
    <p:sldId id="484" r:id="rId10"/>
    <p:sldId id="499" r:id="rId11"/>
    <p:sldId id="488" r:id="rId12"/>
    <p:sldId id="400" r:id="rId13"/>
    <p:sldId id="496" r:id="rId14"/>
    <p:sldId id="490" r:id="rId15"/>
    <p:sldId id="491" r:id="rId16"/>
    <p:sldId id="492" r:id="rId17"/>
    <p:sldId id="493" r:id="rId18"/>
    <p:sldId id="494" r:id="rId19"/>
    <p:sldId id="497" r:id="rId20"/>
    <p:sldId id="498" r:id="rId21"/>
    <p:sldId id="495" r:id="rId22"/>
    <p:sldId id="397" r:id="rId23"/>
    <p:sldId id="500" r:id="rId24"/>
    <p:sldId id="501" r:id="rId25"/>
    <p:sldId id="502" r:id="rId26"/>
    <p:sldId id="406" r:id="rId27"/>
    <p:sldId id="401" r:id="rId28"/>
    <p:sldId id="404" r:id="rId29"/>
    <p:sldId id="405" r:id="rId30"/>
    <p:sldId id="505" r:id="rId31"/>
    <p:sldId id="503" r:id="rId32"/>
    <p:sldId id="504" r:id="rId33"/>
    <p:sldId id="471" r:id="rId34"/>
    <p:sldId id="508" r:id="rId35"/>
    <p:sldId id="509" r:id="rId36"/>
    <p:sldId id="472" r:id="rId37"/>
    <p:sldId id="467" r:id="rId38"/>
    <p:sldId id="470" r:id="rId39"/>
    <p:sldId id="468" r:id="rId40"/>
    <p:sldId id="469" r:id="rId41"/>
    <p:sldId id="418" r:id="rId42"/>
    <p:sldId id="420" r:id="rId43"/>
    <p:sldId id="421" r:id="rId44"/>
    <p:sldId id="425" r:id="rId45"/>
    <p:sldId id="426" r:id="rId46"/>
    <p:sldId id="427" r:id="rId47"/>
    <p:sldId id="430" r:id="rId48"/>
    <p:sldId id="429" r:id="rId49"/>
    <p:sldId id="431" r:id="rId50"/>
    <p:sldId id="432" r:id="rId51"/>
    <p:sldId id="433" r:id="rId52"/>
    <p:sldId id="510" r:id="rId53"/>
    <p:sldId id="435" r:id="rId54"/>
    <p:sldId id="473" r:id="rId55"/>
    <p:sldId id="434" r:id="rId56"/>
    <p:sldId id="419" r:id="rId57"/>
    <p:sldId id="436" r:id="rId58"/>
    <p:sldId id="437" r:id="rId59"/>
    <p:sldId id="416" r:id="rId60"/>
    <p:sldId id="474" r:id="rId61"/>
    <p:sldId id="454" r:id="rId62"/>
    <p:sldId id="455" r:id="rId63"/>
    <p:sldId id="477" r:id="rId64"/>
    <p:sldId id="463" r:id="rId65"/>
    <p:sldId id="465" r:id="rId66"/>
    <p:sldId id="466" r:id="rId67"/>
    <p:sldId id="506" r:id="rId68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402"/>
            <p14:sldId id="507"/>
            <p14:sldId id="462"/>
            <p14:sldId id="461"/>
            <p14:sldId id="396"/>
            <p14:sldId id="370"/>
            <p14:sldId id="480"/>
            <p14:sldId id="483"/>
            <p14:sldId id="484"/>
            <p14:sldId id="499"/>
            <p14:sldId id="488"/>
            <p14:sldId id="400"/>
            <p14:sldId id="496"/>
            <p14:sldId id="490"/>
            <p14:sldId id="491"/>
            <p14:sldId id="492"/>
            <p14:sldId id="493"/>
            <p14:sldId id="494"/>
            <p14:sldId id="497"/>
            <p14:sldId id="498"/>
            <p14:sldId id="495"/>
            <p14:sldId id="397"/>
            <p14:sldId id="500"/>
            <p14:sldId id="501"/>
            <p14:sldId id="502"/>
            <p14:sldId id="406"/>
            <p14:sldId id="401"/>
            <p14:sldId id="404"/>
            <p14:sldId id="405"/>
            <p14:sldId id="505"/>
            <p14:sldId id="503"/>
            <p14:sldId id="504"/>
            <p14:sldId id="471"/>
            <p14:sldId id="508"/>
            <p14:sldId id="509"/>
            <p14:sldId id="472"/>
            <p14:sldId id="467"/>
            <p14:sldId id="470"/>
            <p14:sldId id="468"/>
            <p14:sldId id="469"/>
            <p14:sldId id="418"/>
            <p14:sldId id="420"/>
            <p14:sldId id="421"/>
            <p14:sldId id="425"/>
            <p14:sldId id="426"/>
            <p14:sldId id="427"/>
            <p14:sldId id="430"/>
            <p14:sldId id="429"/>
            <p14:sldId id="431"/>
            <p14:sldId id="432"/>
            <p14:sldId id="433"/>
            <p14:sldId id="510"/>
            <p14:sldId id="435"/>
            <p14:sldId id="473"/>
            <p14:sldId id="434"/>
            <p14:sldId id="419"/>
            <p14:sldId id="436"/>
            <p14:sldId id="437"/>
            <p14:sldId id="416"/>
            <p14:sldId id="474"/>
            <p14:sldId id="454"/>
            <p14:sldId id="455"/>
            <p14:sldId id="477"/>
            <p14:sldId id="463"/>
            <p14:sldId id="465"/>
            <p14:sldId id="466"/>
            <p14:sldId id="506"/>
          </p14:sldIdLst>
        </p14:section>
        <p14:section name="E[" id="{D5E92838-4B32-1743-B4FC-D677339A293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4125"/>
    <a:srgbClr val="EEB0A4"/>
    <a:srgbClr val="FDCDE4"/>
    <a:srgbClr val="56F8F4"/>
    <a:srgbClr val="CEFDFC"/>
    <a:srgbClr val="F963AA"/>
    <a:srgbClr val="09D1CC"/>
    <a:srgbClr val="F73792"/>
    <a:srgbClr val="C7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7941E-5E64-4B44-A778-E3EB5FDA947C}" v="3" dt="2025-11-26T01:10:28.933"/>
    <p1510:client id="{E8FE7C8E-D702-6849-A529-95178C26FD76}" v="140" dt="2025-11-26T18:14:03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3EA5E4E8-3298-41BD-805A-DBB0F457239B}"/>
    <pc:docChg chg="custSel addSld delSld modSld modSection">
      <pc:chgData name="Josh Hug" userId="e2159f7335c131c2" providerId="LiveId" clId="{3EA5E4E8-3298-41BD-805A-DBB0F457239B}" dt="2025-11-26T21:41:53.986" v="12" actId="2696"/>
      <pc:docMkLst>
        <pc:docMk/>
      </pc:docMkLst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69105603" sldId="37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69105603" sldId="370"/>
            <ac:inkMk id="3" creationId="{5E2F6227-9993-6567-D2B3-1C7F52DA2011}"/>
          </ac:inkMkLst>
        </pc:inkChg>
      </pc:sldChg>
      <pc:sldChg chg="addSp delSp mod">
        <pc:chgData name="Josh Hug" userId="e2159f7335c131c2" providerId="LiveId" clId="{3EA5E4E8-3298-41BD-805A-DBB0F457239B}" dt="2025-11-26T01:10:28.933" v="2" actId="7634"/>
        <pc:sldMkLst>
          <pc:docMk/>
          <pc:sldMk cId="2522963135" sldId="402"/>
        </pc:sldMkLst>
        <pc:inkChg chg="add del">
          <ac:chgData name="Josh Hug" userId="e2159f7335c131c2" providerId="LiveId" clId="{3EA5E4E8-3298-41BD-805A-DBB0F457239B}" dt="2025-11-25T23:00:13.998" v="1" actId="478"/>
          <ac:inkMkLst>
            <pc:docMk/>
            <pc:sldMk cId="2522963135" sldId="402"/>
            <ac:inkMk id="5" creationId="{659538C7-774F-A377-3689-C16F19C721DE}"/>
          </ac:inkMkLst>
        </pc:inkChg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522963135" sldId="402"/>
            <ac:inkMk id="5" creationId="{D5C1774D-6868-34F0-DE82-5CA47BA04BA0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579424799" sldId="40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579424799" sldId="404"/>
            <ac:inkMk id="7" creationId="{8C7E15F1-5A17-9CEF-8CD6-609C3C25B69B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429596889" sldId="405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429596889" sldId="405"/>
            <ac:inkMk id="5" creationId="{7B4AF3DB-103F-4438-AD16-E9A5B05F1718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97455192" sldId="406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97455192" sldId="406"/>
            <ac:inkMk id="4" creationId="{5CEEA644-270D-7DE7-685C-947FF59CFA11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296911826" sldId="416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296911826" sldId="416"/>
            <ac:inkMk id="5" creationId="{AA0A3180-0F5D-35C1-8FC5-E8F8B873B72A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508187064" sldId="42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508187064" sldId="420"/>
            <ac:inkMk id="4" creationId="{BA42F58C-FAA5-E7A7-F515-84DD55243F1D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243456971" sldId="425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243456971" sldId="425"/>
            <ac:inkMk id="4" creationId="{2703358F-9BB9-3116-0988-D281563CEFF8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627141218" sldId="429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627141218" sldId="429"/>
            <ac:inkMk id="10" creationId="{5BB1A56F-0B17-83CD-E4B7-0E4369CBB224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876210880" sldId="43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876210880" sldId="430"/>
            <ac:inkMk id="4" creationId="{13D07BF1-6264-A4B7-8596-2D0AFBE990FB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114430899" sldId="431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114430899" sldId="431"/>
            <ac:inkMk id="10" creationId="{0011B398-7614-DBD5-D831-9B7A41604DE8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844834408" sldId="432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844834408" sldId="432"/>
            <ac:inkMk id="4" creationId="{D59FAD20-9BFC-8F09-0EB7-298686D61523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97115897" sldId="433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97115897" sldId="433"/>
            <ac:inkMk id="8" creationId="{026A69D5-629D-35FB-4CE7-9698C4EE9A65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404678793" sldId="43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404678793" sldId="434"/>
            <ac:inkMk id="4" creationId="{F6A618E7-0046-0676-3607-4116283D0F25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283040131" sldId="435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283040131" sldId="435"/>
            <ac:inkMk id="15" creationId="{2B85A6F7-3AD4-9B5D-9587-495BB7AA0C5E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537614650" sldId="437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537614650" sldId="437"/>
            <ac:inkMk id="3" creationId="{4E6B89BF-27F3-B24C-2433-25CB5D73D350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734060580" sldId="45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734060580" sldId="454"/>
            <ac:inkMk id="4" creationId="{16899ABF-6A93-BFB1-7973-CE35B45BE8FA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926763072" sldId="455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926763072" sldId="455"/>
            <ac:inkMk id="4" creationId="{6795E68C-5D6B-1A3B-96AE-3499D63A1846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724927656" sldId="461"/>
        </pc:sldMkLst>
        <pc:inkChg chg="add">
          <ac:chgData name="Josh Hug" userId="e2159f7335c131c2" providerId="LiveId" clId="{3EA5E4E8-3298-41BD-805A-DBB0F457239B}" dt="2025-11-25T23:00:05.155" v="0" actId="7634"/>
          <ac:inkMkLst>
            <pc:docMk/>
            <pc:sldMk cId="724927656" sldId="461"/>
            <ac:inkMk id="4" creationId="{0163409B-5C13-9F2E-96E7-77B7347AB5D8}"/>
          </ac:inkMkLst>
        </pc:inkChg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724927656" sldId="461"/>
            <ac:inkMk id="5" creationId="{AB78059E-25FE-9555-A5FD-9E34E7AEB5B4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28293673" sldId="463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28293673" sldId="463"/>
            <ac:inkMk id="4" creationId="{04D8BAE2-0B47-7A0D-E447-F3E2905A3495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850401990" sldId="465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850401990" sldId="465"/>
            <ac:inkMk id="4" creationId="{AF89EBEE-ED89-0D1D-F719-5912660C7881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447107273" sldId="466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447107273" sldId="466"/>
            <ac:inkMk id="4" creationId="{E04C3FDB-1671-D0D7-5B1D-F9F7F16078ED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887243890" sldId="469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887243890" sldId="469"/>
            <ac:inkMk id="8" creationId="{47E3970E-C1CD-E0FE-CCEF-BCBEEC189B31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092389646" sldId="47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092389646" sldId="470"/>
            <ac:inkMk id="4" creationId="{9C3DECE3-1305-C234-374E-9CE2013DED27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224648056" sldId="471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224648056" sldId="471"/>
            <ac:inkMk id="9" creationId="{E1A28815-E679-C08C-1C15-F49A343ABB52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578914254" sldId="472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578914254" sldId="472"/>
            <ac:inkMk id="4" creationId="{CDDEF816-CFED-6867-7905-74262CFE3493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506309504" sldId="473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506309504" sldId="473"/>
            <ac:inkMk id="4" creationId="{136A9582-EEFB-97B7-5358-B8F7569A29FD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733044170" sldId="477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733044170" sldId="477"/>
            <ac:inkMk id="4" creationId="{02BA78A8-540D-7D3B-934F-4F000F8BFCCE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735028005" sldId="48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735028005" sldId="480"/>
            <ac:inkMk id="4" creationId="{D76ED90D-CDB9-FA4B-9805-63B9354A9C14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028525483" sldId="483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028525483" sldId="483"/>
            <ac:inkMk id="4" creationId="{4D849335-5509-595A-ECA4-194C5E5C26B2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274530694" sldId="48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274530694" sldId="484"/>
            <ac:inkMk id="5" creationId="{E62F12C8-7DAB-D4D8-81FA-12E6126D306A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4279384549" sldId="49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4279384549" sldId="490"/>
            <ac:inkMk id="4" creationId="{66FE5928-97F6-EB82-AD30-65460F8FCD09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647062969" sldId="491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647062969" sldId="491"/>
            <ac:inkMk id="8" creationId="{ABA52B5E-D274-50CC-752A-5ABBF5799CD2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824800225" sldId="492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824800225" sldId="492"/>
            <ac:inkMk id="5" creationId="{719783A6-72A9-6CFF-7939-DEC794FF0D10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813623607" sldId="493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813623607" sldId="493"/>
            <ac:inkMk id="5" creationId="{4081F3E9-7E6C-9020-36F6-21794F8C6A94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117863023" sldId="49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117863023" sldId="494"/>
            <ac:inkMk id="6" creationId="{55B21FF6-547B-E86C-6453-4015FB7EAD9B}"/>
          </ac:inkMkLst>
        </pc:inkChg>
      </pc:sldChg>
      <pc:sldChg chg="addSp delSp modSp mod">
        <pc:chgData name="Josh Hug" userId="e2159f7335c131c2" providerId="LiveId" clId="{3EA5E4E8-3298-41BD-805A-DBB0F457239B}" dt="2025-11-26T21:41:47.790" v="11" actId="7634"/>
        <pc:sldMkLst>
          <pc:docMk/>
          <pc:sldMk cId="1075789651" sldId="495"/>
        </pc:sldMkLst>
        <pc:spChg chg="mod">
          <ac:chgData name="Josh Hug" userId="e2159f7335c131c2" providerId="LiveId" clId="{3EA5E4E8-3298-41BD-805A-DBB0F457239B}" dt="2025-11-26T21:39:58.509" v="5" actId="1076"/>
          <ac:spMkLst>
            <pc:docMk/>
            <pc:sldMk cId="1075789651" sldId="495"/>
            <ac:spMk id="3" creationId="{6E818CE2-3599-2169-5A54-75B3DECBBB8B}"/>
          </ac:spMkLst>
        </pc:spChg>
        <pc:inkChg chg="add del">
          <ac:chgData name="Josh Hug" userId="e2159f7335c131c2" providerId="LiveId" clId="{3EA5E4E8-3298-41BD-805A-DBB0F457239B}" dt="2025-11-26T21:41:00.476" v="10" actId="478"/>
          <ac:inkMkLst>
            <pc:docMk/>
            <pc:sldMk cId="1075789651" sldId="495"/>
            <ac:inkMk id="4" creationId="{9829A768-3DCC-1D5E-8344-C279DDD8F4E3}"/>
          </ac:inkMkLst>
        </pc:inkChg>
        <pc:inkChg chg="add">
          <ac:chgData name="Josh Hug" userId="e2159f7335c131c2" providerId="LiveId" clId="{3EA5E4E8-3298-41BD-805A-DBB0F457239B}" dt="2025-11-26T21:41:47.790" v="11" actId="7634"/>
          <ac:inkMkLst>
            <pc:docMk/>
            <pc:sldMk cId="1075789651" sldId="495"/>
            <ac:inkMk id="5" creationId="{AFCB4DFF-EC50-1AEE-F51C-5E6627EAEA81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813424299" sldId="496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813424299" sldId="496"/>
            <ac:inkMk id="4" creationId="{822A5912-DEDF-4A79-C6EE-EFD98955EF64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2444244786" sldId="497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2444244786" sldId="497"/>
            <ac:inkMk id="4" creationId="{08F0F89E-ECBB-335E-F92B-02692C0C4BF1}"/>
          </ac:inkMkLst>
        </pc:inkChg>
      </pc:sldChg>
      <pc:sldChg chg="addSp delSp modSp mod">
        <pc:chgData name="Josh Hug" userId="e2159f7335c131c2" providerId="LiveId" clId="{3EA5E4E8-3298-41BD-805A-DBB0F457239B}" dt="2025-11-26T21:40:12.408" v="8" actId="478"/>
        <pc:sldMkLst>
          <pc:docMk/>
          <pc:sldMk cId="3479938182" sldId="498"/>
        </pc:sldMkLst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15" creationId="{2DB7C54D-6A6C-4688-B37D-89A52BDDBA6B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21" creationId="{E88F21F9-274C-4CE2-B641-7BAD14EDFD70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35" creationId="{D83E8BAB-067B-4FE2-8C77-F62C7CB586E8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41" creationId="{B98568A7-F266-457E-BAA6-B8A4DC9698AB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47" creationId="{875B8314-240A-4B19-B1AE-997B18CDC19F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59" creationId="{BA00F442-4FF9-4140-B442-B13B506564BD}"/>
          </ac:spMkLst>
        </pc:spChg>
        <pc:spChg chg="add del">
          <ac:chgData name="Josh Hug" userId="e2159f7335c131c2" providerId="LiveId" clId="{3EA5E4E8-3298-41BD-805A-DBB0F457239B}" dt="2025-11-26T21:40:12.408" v="8" actId="478"/>
          <ac:spMkLst>
            <pc:docMk/>
            <pc:sldMk cId="3479938182" sldId="498"/>
            <ac:spMk id="65" creationId="{B962E83A-1666-469E-A9F4-C2B0156503DE}"/>
          </ac:spMkLst>
        </pc:spChg>
        <pc:inkChg chg="add del mod">
          <ac:chgData name="Josh Hug" userId="e2159f7335c131c2" providerId="LiveId" clId="{3EA5E4E8-3298-41BD-805A-DBB0F457239B}" dt="2025-11-26T21:40:12.152" v="7" actId="34122"/>
          <ac:inkMkLst>
            <pc:docMk/>
            <pc:sldMk cId="3479938182" sldId="498"/>
            <ac:inkMk id="4" creationId="{4E6D582B-C1FF-7BE1-C8D0-C63D0148828E}"/>
          </ac:inkMkLst>
        </pc:inkChg>
        <pc:cxnChg chg="add del mod">
          <ac:chgData name="Josh Hug" userId="e2159f7335c131c2" providerId="LiveId" clId="{3EA5E4E8-3298-41BD-805A-DBB0F457239B}" dt="2025-11-26T21:40:12.408" v="8" actId="478"/>
          <ac:cxnSpMkLst>
            <pc:docMk/>
            <pc:sldMk cId="3479938182" sldId="498"/>
            <ac:cxnSpMk id="71" creationId="{44647BAF-7997-4AC9-871F-B9D20CDCEF75}"/>
          </ac:cxnSpMkLst>
        </pc:cxn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448308305" sldId="499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448308305" sldId="499"/>
            <ac:inkMk id="7" creationId="{B9762532-DCCF-6A9B-90D0-1F4286FA24AD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20531724" sldId="501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20531724" sldId="501"/>
            <ac:inkMk id="6" creationId="{169FE234-DB87-2FB5-9A64-47026528F322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997824100" sldId="502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997824100" sldId="502"/>
            <ac:inkMk id="5" creationId="{BB2A807D-8CC6-8393-ED35-358C58451643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591646541" sldId="504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591646541" sldId="504"/>
            <ac:inkMk id="4" creationId="{C1889067-DE3E-FF41-F682-68C44B5EEB8E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1773449528" sldId="508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1773449528" sldId="508"/>
            <ac:inkMk id="4" creationId="{05D04B46-FA14-19FA-8548-573D3B1EE30E}"/>
          </ac:inkMkLst>
        </pc:inkChg>
      </pc:sldChg>
      <pc:sldChg chg="addSp mod">
        <pc:chgData name="Josh Hug" userId="e2159f7335c131c2" providerId="LiveId" clId="{3EA5E4E8-3298-41BD-805A-DBB0F457239B}" dt="2025-11-26T01:10:28.933" v="2" actId="7634"/>
        <pc:sldMkLst>
          <pc:docMk/>
          <pc:sldMk cId="3816829705" sldId="510"/>
        </pc:sldMkLst>
        <pc:inkChg chg="add">
          <ac:chgData name="Josh Hug" userId="e2159f7335c131c2" providerId="LiveId" clId="{3EA5E4E8-3298-41BD-805A-DBB0F457239B}" dt="2025-11-26T01:10:28.933" v="2" actId="7634"/>
          <ac:inkMkLst>
            <pc:docMk/>
            <pc:sldMk cId="3816829705" sldId="510"/>
            <ac:inkMk id="8" creationId="{835A2BAB-3DB3-40F1-1ECA-0699B7E738CA}"/>
          </ac:inkMkLst>
        </pc:inkChg>
      </pc:sldChg>
      <pc:sldChg chg="add del">
        <pc:chgData name="Josh Hug" userId="e2159f7335c131c2" providerId="LiveId" clId="{3EA5E4E8-3298-41BD-805A-DBB0F457239B}" dt="2025-11-26T21:41:53.986" v="12" actId="2696"/>
        <pc:sldMkLst>
          <pc:docMk/>
          <pc:sldMk cId="2897838085" sldId="511"/>
        </pc:sldMkLst>
      </pc:sldChg>
    </pc:docChg>
  </pc:docChgLst>
  <pc:docChgLst>
    <pc:chgData name="Josh Hug" userId="e2159f7335c131c2" providerId="LiveId" clId="{0EDB6E27-9086-5277-AB10-A63F9A905C93}"/>
    <pc:docChg chg="undo custSel modSld">
      <pc:chgData name="Josh Hug" userId="e2159f7335c131c2" providerId="LiveId" clId="{0EDB6E27-9086-5277-AB10-A63F9A905C93}" dt="2025-11-26T18:15:15.864" v="144" actId="478"/>
      <pc:docMkLst>
        <pc:docMk/>
      </pc:docMkLst>
      <pc:sldChg chg="modSp">
        <pc:chgData name="Josh Hug" userId="e2159f7335c131c2" providerId="LiveId" clId="{0EDB6E27-9086-5277-AB10-A63F9A905C93}" dt="2025-11-25T22:59:43.410" v="31"/>
        <pc:sldMkLst>
          <pc:docMk/>
          <pc:sldMk cId="1365921723" sldId="396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1365921723" sldId="396"/>
            <ac:spMk id="3" creationId="{4E2D36FE-B992-65E2-FD61-99CDAC0A019E}"/>
          </ac:spMkLst>
        </pc:spChg>
      </pc:sldChg>
      <pc:sldChg chg="modSp mod">
        <pc:chgData name="Josh Hug" userId="e2159f7335c131c2" providerId="LiveId" clId="{0EDB6E27-9086-5277-AB10-A63F9A905C93}" dt="2025-11-25T23:21:23.883" v="50" actId="20577"/>
        <pc:sldMkLst>
          <pc:docMk/>
          <pc:sldMk cId="2718116368" sldId="400"/>
        </pc:sldMkLst>
        <pc:spChg chg="mod">
          <ac:chgData name="Josh Hug" userId="e2159f7335c131c2" providerId="LiveId" clId="{0EDB6E27-9086-5277-AB10-A63F9A905C93}" dt="2025-11-25T23:21:23.883" v="50" actId="20577"/>
          <ac:spMkLst>
            <pc:docMk/>
            <pc:sldMk cId="2718116368" sldId="400"/>
            <ac:spMk id="3" creationId="{BDBB7F2C-476D-8A69-F4DD-925EA3942C0B}"/>
          </ac:spMkLst>
        </pc:spChg>
      </pc:sldChg>
      <pc:sldChg chg="modSp mod">
        <pc:chgData name="Josh Hug" userId="e2159f7335c131c2" providerId="LiveId" clId="{0EDB6E27-9086-5277-AB10-A63F9A905C93}" dt="2025-11-26T01:12:23.154" v="138" actId="1076"/>
        <pc:sldMkLst>
          <pc:docMk/>
          <pc:sldMk cId="429596889" sldId="405"/>
        </pc:sldMkLst>
        <pc:inkChg chg="mod">
          <ac:chgData name="Josh Hug" userId="e2159f7335c131c2" providerId="LiveId" clId="{0EDB6E27-9086-5277-AB10-A63F9A905C93}" dt="2025-11-26T01:12:23.154" v="138" actId="1076"/>
          <ac:inkMkLst>
            <pc:docMk/>
            <pc:sldMk cId="429596889" sldId="405"/>
            <ac:inkMk id="5" creationId="{7B4AF3DB-103F-4438-AD16-E9A5B05F1718}"/>
          </ac:inkMkLst>
        </pc:inkChg>
      </pc:sldChg>
      <pc:sldChg chg="modSp">
        <pc:chgData name="Josh Hug" userId="e2159f7335c131c2" providerId="LiveId" clId="{0EDB6E27-9086-5277-AB10-A63F9A905C93}" dt="2025-11-25T22:59:43.410" v="31"/>
        <pc:sldMkLst>
          <pc:docMk/>
          <pc:sldMk cId="787338376" sldId="418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787338376" sldId="418"/>
            <ac:spMk id="3" creationId="{7BF4E3E0-FFAC-06DE-611B-E0163E9E3D73}"/>
          </ac:spMkLst>
        </pc:spChg>
      </pc:sldChg>
      <pc:sldChg chg="modSp">
        <pc:chgData name="Josh Hug" userId="e2159f7335c131c2" providerId="LiveId" clId="{0EDB6E27-9086-5277-AB10-A63F9A905C93}" dt="2025-11-25T22:59:43.410" v="31"/>
        <pc:sldMkLst>
          <pc:docMk/>
          <pc:sldMk cId="1384872130" sldId="436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1384872130" sldId="436"/>
            <ac:spMk id="3" creationId="{92321F58-19B7-6472-0F12-054895A9A0D2}"/>
          </ac:spMkLst>
        </pc:spChg>
      </pc:sldChg>
      <pc:sldChg chg="modSp mod">
        <pc:chgData name="Josh Hug" userId="e2159f7335c131c2" providerId="LiveId" clId="{0EDB6E27-9086-5277-AB10-A63F9A905C93}" dt="2025-11-25T22:59:24.574" v="30" actId="20577"/>
        <pc:sldMkLst>
          <pc:docMk/>
          <pc:sldMk cId="724927656" sldId="461"/>
        </pc:sldMkLst>
        <pc:spChg chg="mod">
          <ac:chgData name="Josh Hug" userId="e2159f7335c131c2" providerId="LiveId" clId="{0EDB6E27-9086-5277-AB10-A63F9A905C93}" dt="2025-11-25T22:59:24.574" v="30" actId="20577"/>
          <ac:spMkLst>
            <pc:docMk/>
            <pc:sldMk cId="724927656" sldId="461"/>
            <ac:spMk id="2" creationId="{14249118-734E-2A3D-C11E-CA30AFB362D9}"/>
          </ac:spMkLst>
        </pc:spChg>
      </pc:sldChg>
      <pc:sldChg chg="modSp">
        <pc:chgData name="Josh Hug" userId="e2159f7335c131c2" providerId="LiveId" clId="{0EDB6E27-9086-5277-AB10-A63F9A905C93}" dt="2025-11-25T23:35:54.386" v="120" actId="20577"/>
        <pc:sldMkLst>
          <pc:docMk/>
          <pc:sldMk cId="447107273" sldId="466"/>
        </pc:sldMkLst>
        <pc:spChg chg="mod">
          <ac:chgData name="Josh Hug" userId="e2159f7335c131c2" providerId="LiveId" clId="{0EDB6E27-9086-5277-AB10-A63F9A905C93}" dt="2025-11-25T23:35:54.386" v="120" actId="20577"/>
          <ac:spMkLst>
            <pc:docMk/>
            <pc:sldMk cId="447107273" sldId="466"/>
            <ac:spMk id="3" creationId="{FDA9D25B-701C-F498-CD4B-C8A18CDD126A}"/>
          </ac:spMkLst>
        </pc:spChg>
      </pc:sldChg>
      <pc:sldChg chg="modSp mod">
        <pc:chgData name="Josh Hug" userId="e2159f7335c131c2" providerId="LiveId" clId="{0EDB6E27-9086-5277-AB10-A63F9A905C93}" dt="2025-11-25T23:36:43.655" v="137" actId="20577"/>
        <pc:sldMkLst>
          <pc:docMk/>
          <pc:sldMk cId="2735028005" sldId="480"/>
        </pc:sldMkLst>
        <pc:spChg chg="mod">
          <ac:chgData name="Josh Hug" userId="e2159f7335c131c2" providerId="LiveId" clId="{0EDB6E27-9086-5277-AB10-A63F9A905C93}" dt="2025-11-25T23:36:43.655" v="137" actId="20577"/>
          <ac:spMkLst>
            <pc:docMk/>
            <pc:sldMk cId="2735028005" sldId="480"/>
            <ac:spMk id="2" creationId="{60E82811-7852-CEEF-3C93-0A812343A1A1}"/>
          </ac:spMkLst>
        </pc:spChg>
      </pc:sldChg>
      <pc:sldChg chg="modSp">
        <pc:chgData name="Josh Hug" userId="e2159f7335c131c2" providerId="LiveId" clId="{0EDB6E27-9086-5277-AB10-A63F9A905C93}" dt="2025-11-25T22:59:43.410" v="31"/>
        <pc:sldMkLst>
          <pc:docMk/>
          <pc:sldMk cId="1417007430" sldId="488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1417007430" sldId="488"/>
            <ac:spMk id="3" creationId="{C0396753-E022-0724-23DB-D3B8A7611396}"/>
          </ac:spMkLst>
        </pc:spChg>
      </pc:sldChg>
      <pc:sldChg chg="addSp delSp modSp mod">
        <pc:chgData name="Josh Hug" userId="e2159f7335c131c2" providerId="LiveId" clId="{0EDB6E27-9086-5277-AB10-A63F9A905C93}" dt="2025-11-26T18:15:15.864" v="144" actId="478"/>
        <pc:sldMkLst>
          <pc:docMk/>
          <pc:sldMk cId="1075789651" sldId="495"/>
        </pc:sldMkLst>
        <pc:spChg chg="add del mod">
          <ac:chgData name="Josh Hug" userId="e2159f7335c131c2" providerId="LiveId" clId="{0EDB6E27-9086-5277-AB10-A63F9A905C93}" dt="2025-11-26T18:14:13.158" v="141"/>
          <ac:spMkLst>
            <pc:docMk/>
            <pc:sldMk cId="1075789651" sldId="495"/>
            <ac:spMk id="5" creationId="{FD5071FB-4715-F555-A08F-4C9A42BDF77A}"/>
          </ac:spMkLst>
        </pc:spChg>
        <pc:inkChg chg="add del">
          <ac:chgData name="Josh Hug" userId="e2159f7335c131c2" providerId="LiveId" clId="{0EDB6E27-9086-5277-AB10-A63F9A905C93}" dt="2025-11-26T18:15:15.864" v="144" actId="478"/>
          <ac:inkMkLst>
            <pc:docMk/>
            <pc:sldMk cId="1075789651" sldId="495"/>
            <ac:inkMk id="4" creationId="{9829A768-3DCC-1D5E-8344-C279DDD8F4E3}"/>
          </ac:inkMkLst>
        </pc:inkChg>
      </pc:sldChg>
      <pc:sldChg chg="modAnim">
        <pc:chgData name="Josh Hug" userId="e2159f7335c131c2" providerId="LiveId" clId="{0EDB6E27-9086-5277-AB10-A63F9A905C93}" dt="2025-11-25T23:31:59.403" v="51"/>
        <pc:sldMkLst>
          <pc:docMk/>
          <pc:sldMk cId="3479938182" sldId="498"/>
        </pc:sldMkLst>
      </pc:sldChg>
      <pc:sldChg chg="addSp modSp mod">
        <pc:chgData name="Josh Hug" userId="e2159f7335c131c2" providerId="LiveId" clId="{0EDB6E27-9086-5277-AB10-A63F9A905C93}" dt="2025-11-25T23:21:07.837" v="47" actId="1076"/>
        <pc:sldMkLst>
          <pc:docMk/>
          <pc:sldMk cId="448308305" sldId="499"/>
        </pc:sldMkLst>
        <pc:spChg chg="mod">
          <ac:chgData name="Josh Hug" userId="e2159f7335c131c2" providerId="LiveId" clId="{0EDB6E27-9086-5277-AB10-A63F9A905C93}" dt="2025-11-25T23:19:58.994" v="32"/>
          <ac:spMkLst>
            <pc:docMk/>
            <pc:sldMk cId="448308305" sldId="499"/>
            <ac:spMk id="3" creationId="{509821B6-1135-F972-BFB4-C252D6AD42CA}"/>
          </ac:spMkLst>
        </pc:spChg>
        <pc:spChg chg="add mod">
          <ac:chgData name="Josh Hug" userId="e2159f7335c131c2" providerId="LiveId" clId="{0EDB6E27-9086-5277-AB10-A63F9A905C93}" dt="2025-11-25T23:21:07.837" v="47" actId="1076"/>
          <ac:spMkLst>
            <pc:docMk/>
            <pc:sldMk cId="448308305" sldId="499"/>
            <ac:spMk id="6" creationId="{B57BB1B8-D440-B6F7-A10B-F2216D95C747}"/>
          </ac:spMkLst>
        </pc:spChg>
        <pc:picChg chg="add mod">
          <ac:chgData name="Josh Hug" userId="e2159f7335c131c2" providerId="LiveId" clId="{0EDB6E27-9086-5277-AB10-A63F9A905C93}" dt="2025-11-25T23:20:37.973" v="34" actId="14826"/>
          <ac:picMkLst>
            <pc:docMk/>
            <pc:sldMk cId="448308305" sldId="499"/>
            <ac:picMk id="4" creationId="{9E2F6C21-5E2F-6C5E-BCC1-FEE7B5415F43}"/>
          </ac:picMkLst>
        </pc:picChg>
        <pc:picChg chg="add mod">
          <ac:chgData name="Josh Hug" userId="e2159f7335c131c2" providerId="LiveId" clId="{0EDB6E27-9086-5277-AB10-A63F9A905C93}" dt="2025-11-25T23:20:52.484" v="39" actId="1076"/>
          <ac:picMkLst>
            <pc:docMk/>
            <pc:sldMk cId="448308305" sldId="499"/>
            <ac:picMk id="5" creationId="{AE7496C4-3657-27E2-281B-A2B8705AE785}"/>
          </ac:picMkLst>
        </pc:picChg>
      </pc:sldChg>
      <pc:sldChg chg="modSp">
        <pc:chgData name="Josh Hug" userId="e2159f7335c131c2" providerId="LiveId" clId="{0EDB6E27-9086-5277-AB10-A63F9A905C93}" dt="2025-11-25T22:59:43.410" v="31"/>
        <pc:sldMkLst>
          <pc:docMk/>
          <pc:sldMk cId="2854868801" sldId="500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2854868801" sldId="500"/>
            <ac:spMk id="3" creationId="{D59B802B-8A52-3C91-9A83-4934EC3A5855}"/>
          </ac:spMkLst>
        </pc:spChg>
      </pc:sldChg>
      <pc:sldChg chg="addSp modSp">
        <pc:chgData name="Josh Hug" userId="e2159f7335c131c2" providerId="LiveId" clId="{0EDB6E27-9086-5277-AB10-A63F9A905C93}" dt="2025-11-25T23:32:33.833" v="52"/>
        <pc:sldMkLst>
          <pc:docMk/>
          <pc:sldMk cId="320531724" sldId="501"/>
        </pc:sldMkLst>
        <pc:spChg chg="add mod">
          <ac:chgData name="Josh Hug" userId="e2159f7335c131c2" providerId="LiveId" clId="{0EDB6E27-9086-5277-AB10-A63F9A905C93}" dt="2025-11-25T23:32:33.833" v="52"/>
          <ac:spMkLst>
            <pc:docMk/>
            <pc:sldMk cId="320531724" sldId="501"/>
            <ac:spMk id="5" creationId="{CE8312DA-E44E-5E97-A807-BEB12111107C}"/>
          </ac:spMkLst>
        </pc:spChg>
        <pc:picChg chg="add mod">
          <ac:chgData name="Josh Hug" userId="e2159f7335c131c2" providerId="LiveId" clId="{0EDB6E27-9086-5277-AB10-A63F9A905C93}" dt="2025-11-25T23:32:33.833" v="52"/>
          <ac:picMkLst>
            <pc:docMk/>
            <pc:sldMk cId="320531724" sldId="501"/>
            <ac:picMk id="4" creationId="{031CEDE5-EDD4-F6A1-DCC3-ABF080C2381E}"/>
          </ac:picMkLst>
        </pc:picChg>
      </pc:sldChg>
      <pc:sldChg chg="modSp">
        <pc:chgData name="Josh Hug" userId="e2159f7335c131c2" providerId="LiveId" clId="{0EDB6E27-9086-5277-AB10-A63F9A905C93}" dt="2025-11-25T22:59:43.410" v="31"/>
        <pc:sldMkLst>
          <pc:docMk/>
          <pc:sldMk cId="993937677" sldId="503"/>
        </pc:sldMkLst>
        <pc:spChg chg="mod">
          <ac:chgData name="Josh Hug" userId="e2159f7335c131c2" providerId="LiveId" clId="{0EDB6E27-9086-5277-AB10-A63F9A905C93}" dt="2025-11-25T22:59:43.410" v="31"/>
          <ac:spMkLst>
            <pc:docMk/>
            <pc:sldMk cId="993937677" sldId="503"/>
            <ac:spMk id="3" creationId="{69AA7043-B91B-9F49-D31A-02C791234FBD}"/>
          </ac:spMkLst>
        </pc:spChg>
      </pc:sldChg>
      <pc:sldChg chg="delSp modSp mod">
        <pc:chgData name="Josh Hug" userId="e2159f7335c131c2" providerId="LiveId" clId="{0EDB6E27-9086-5277-AB10-A63F9A905C93}" dt="2025-11-25T22:58:24.798" v="1" actId="478"/>
        <pc:sldMkLst>
          <pc:docMk/>
          <pc:sldMk cId="24768684" sldId="507"/>
        </pc:sldMkLst>
        <pc:spChg chg="del mod">
          <ac:chgData name="Josh Hug" userId="e2159f7335c131c2" providerId="LiveId" clId="{0EDB6E27-9086-5277-AB10-A63F9A905C93}" dt="2025-11-25T22:58:24.798" v="1" actId="478"/>
          <ac:spMkLst>
            <pc:docMk/>
            <pc:sldMk cId="24768684" sldId="507"/>
            <ac:spMk id="10" creationId="{C50760E7-33A4-45AB-552E-4A7AC0905AD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8977 6000 7977,'-14'9'204,"-1"1"0,1 0 213,0 4 1,4-6 520,0-3-528,7-4 1,-2-1 25,10 0 0,-2 0-18,7 0 1,-5 0 0,4 0-235,3 0 1,-4 5 0,1 2 0,1 1-50,-2 3 0,5-3 0,-4 1 0,4 3-47,1 0 1,1 1 0,-1-2 0,2-1 4,3 1 1,-1-3-1,6 2 1,0-1 18,-2-1 0,5-1 0,-3-7 0,4 1-28,0 4 1,1-3 0,0 2-1,0-2-37,-1-2 0,1 0 0,2 0 1,-1 0 31,-1 0 0,3-5 0,-8 1 0,3-1-12,2-2 1,-1 4 0,1-5-1,0 0-23,0 0 1,-5 3 0,0-3 0,1 0-28,2 0 0,-3 4 0,-1-4 0,-1 0 18,1 0 1,-1 0-1,3-4 1,-2 4 4,-2 2 1,3-4 0,-4 4 0,3 0-6,2-1 0,-4 2 0,0 5 0,-2 0-28,0 0 1,0 0 0,-4 0 0,-1 0 16,1 0 0,-1 5 0,2 2 0,0 1-32,-2 3 0,4-3 1,-8 0-1,4 0-1,5 0 0,-3 0 1,3 3-1,-3-3 8,-1-2 1,-1 1-1,0-4 1,1 2-18,-1-2 1,5-1 0,1-2 0,-3 0-29,-1 0 1,3 0 0,0 0 0,1-2 27,0-3 1,-2 2-1,4-5 1,1 0 6,-1 0 0,-4 0 1,3-3-1,-2 1-8,0-1 1,5 0-1,-3 0 1,-1 1-10,1-1 1,3 0 0,-3-1 0,1 3 18,4-2 0,0-2 0,-1 0 0,-3 2 9,-1 1 1,3 7 0,-3-2-1,0 2 6,0-2 0,-2 4 0,-5-4 0,1 3-4,-1 2 1,-4 2-1,-1 1 1,2 2 26,2-2 0,1 4 0,1-1-9,-1 2 1,1-3 0,-1 3-33,0-2 0,1-1 0,-1-4 0,1 3-18,-1 0 1,0 1 0,2-5-1,2 0 5,1 0 1,0 0 0,-4 0 0,-1 0 20,0 0 1,2 0 0,2 0 0,1 0 16,-1 0 0,3-1 0,-2-3 1,-2 0-10,-1 0 1,3-2 0,1 1 0,-3 0-12,-1-1 0,3 5 1,1-6-1,-3 2 5,-1 1 1,-1-1 0,-1 3 0,0-1-3,1-2 1,-1-1 0,0 3 2,1-2 0,-1 0 1,1 5 4,-1 0 0,0-5 0,1 0-3,-1 2 1,-1 0-1,-2 0 1,-1-2-66,1 2 1,-3 1-23,2 2-264,-1 0-22,-1 0-747,-1 0-122,-7 0 614,0 0 0,-2-5-1742,-3 1 2369,4-1 0,-51 11 0,-4 2 0</inkml:trace>
  <inkml:trace contextRef="#ctx0" brushRef="#br0">25508 5885 7878,'-13'-2'-15,"2"-1"272,1-2 1,5 0 315,-4 5-563,6 0 0,-2 0 0,8 2 208,2 3 1,4 3-4,-4 6 1,2-4-1,-4-1-73,1 3 0,3-1 0,-4 0 103,2-1 0,1-1-215,-1 5 1,-3 1 0,4-2-104,0-4 0,2 2 0,7-6 9,-1-2 0,1-1 0,1-2 0,1-2 57,2-2 1,7-4-1,-2-7 1,3 1 21,2-1 1,0 1-1,-2 0 1,-3 1 9,-5 3 1,2-1 0,-2 6 0,-1 2 32,-2 2 0,-7 1 6,1 0 1,-7 6-1,2 4 1,-4 2-1,-1 3 1,0-1-1,0 0-30,0 1 0,0-1 1,0 1-51,0-1 1,2-6 0,3-2-1,4-1 34,4 0 1,1 0-1,1-5 1,-1 0 40,1 0 1,4 0 0,2 0-1,-1 0-22,1 0 0,3-2 1,-5-1-1,-1-2-27,-2 2 0,-2-3 0,1 1 1,-1 0-42,0-1 1,-4 4 0,0-4-252,1-1 1,-3 6 0,0-6-162,-2 1 0,5-1 0,-3-4 0,2 3-583,0 2 0,-1-5 1026,5 1 0,-6 4 0,-1-1 0</inkml:trace>
  <inkml:trace contextRef="#ctx0" brushRef="#br0">27090 6173 7780,'-14'-5'0,"-1"0"-76,1 2 1,0 1 0,-1 2 223,1 0 1,0 0 1044,-1 0-723,7 0-271,2 0 0,7 0 1,4 0-34,5 0 1,-2 0 0,1 0-1,3 0-36,0 0 0,7 0 0,2 0 1,0 0 31,0 0 1,3 0 0,-3 0 0,1 0-29,4 0 0,4 0 0,2 0 0,-2 0-75,2 0 1,2-5-1,-4 1 1,1-1-1,-4-2 1,-3 6-1,0-4-128,-5 3 1,-11 2 9,-8 0 0,-8 7 0,-13 2 1,-6 4-97,-5 2 0,-8-1 0,3 0 0,-1 1 80,-1-1 0,3 0 0,-3-1 0,6-3 16,2-5 1,3 1 0,0-1 115,4-2-49,4-1 1,18-9-1,8-1 1,10-1 98,8-1 1,4 0-1,2-2 1,2 1 161,2 1 0,1 2 0,-3-2 0,1 4-104,-1 0 1,-1 4-1,-3-4 1,1 1-93,0 0 1,-2 0 0,-1 5 0,-4 0-178,-1 0 1,-7 5-1,-4 0 1,-1 0-499,-1 1 1,5-3-463,-3 7 0,-2-7 1,1 2 1063,3-4 0,7-33 0,3-8 0</inkml:trace>
  <inkml:trace contextRef="#ctx0" brushRef="#br0">12085 10086 7989,'-7'-13'-160,"-2"4"0,1-2 238,-2 6 1,5 0 338,-4 5-108,6 0 1,-5 2 21,3 2 1,3 0-105,-3 5 0,5-1 0,4 3-81,0-1 1,8-2-1,-3 3-59,4-1 0,-3-5 0,-1 3-58,2-2 0,-3 3 0,2-4-117,1-2 0,2-1 0,1-2 0,1 0 9,-1 0 0,-4-2 0,-1-2 0,2-6 40,2-3 1,2 4 0,-1-1-1,2-1 100,3-2 0,-4 4 0,2 1 0,-4 0 73,-2 0 1,5 4 0,-6 0 13,2 2 0,1 8 0,-2 2 0,-3 2 55,-1 0 1,-2-1 0,-4 6-201,4-1 0,-2-1 0,5-2-265,-1-2 1,2-4-272,-4 5 1,6-9 62,-1-1 1,1-6 0,0-7 0,-3 2-1261,-1 2 1730,4-1 0,-10-24 0,6-4 0</inkml:trace>
  <inkml:trace contextRef="#ctx0" brushRef="#br0">13308 9439 7896,'-15'0'684,"6"0"298,-1 0 115,7 0 239,-4 0-877,7 0 0,7 0 1,2 0-85,4 0 0,6 0 1,1 0-1,-1 0-83,2 0 1,-4 0 0,7 0 0,2 0-66,1 0 0,2 0 0,-1 0 1,3 0-98,2 0 1,-2-2 0,2-1-1,-2-4-142,-3-1 1,-4 4 0,0-4-1,0 0-287,-1 0 1,-2 0 0,-7-3-898,0 1-458,-6 7 753,-1-10 1,-9 11-1,-3-2 156,-4 2 1,1 2 0,-2 0-1,-1 0-128,-2 0 1,-1 0 872,-1 0 0,-31 19 0,-8 5 0</inkml:trace>
  <inkml:trace contextRef="#ctx0" brushRef="#br0">13279 9698 7896,'14'0'1053,"1"0"1,-6 0-626,1 0 0,-1 0 0,6 0-100,-1 0 1,1 0-1,1 0 1,1 0 91,2 0 1,0 0 0,-3 0 0,2 0-239,1 0 1,2 0-1,-3 0 1,1 0-246,-2 0 1,1 0-1,0 0 1,1 0-121,-2 0 1,-1 0-1,-1 0 1,-1 0-609,0 0 1,1 0-1,-1 0-385,1 0 1,-1 0 67,0 0 1,1 0 29,-1 0 1078,-6 0 0,-21-7 0,-11-1 0</inkml:trace>
  <inkml:trace contextRef="#ctx0" brushRef="#br0">14372 9194 7815,'0'-10'352,"0"1"0,0 4-2,0-5 0,0 6 316,0-6 158,0 7-620,0-3 0,0 7 0,0 4 0,0 5-39,0 2 0,0 7 1,0 2-1,2 3-72,3 7 1,-4-1 0,4 8 0,-2 2-21,2 2 1,-3 3 0,2 1-1,-2 4-58,-2 1 0,2-5 1,1 2-1,2-3-55,-2-2 0,-2-1 0,-1-4 0,0-5-10,0-2 1,0-2-1,0-1 1,0 0 54,0-4 1,-4-4 0,-1-5 114,2-1-96,1-6 1,2-3-10,0-10 1,0-3 0,0-8 0,0-3 78,0-5 0,0-3 0,0-4 0,0-2-26,0-6 1,0-4 0,0-5 0,0-3 19,0 0 0,0-6 0,0 1 1,0-8 61,0-7 0,2 3 0,2-9 0,6 3 103,3 2 0,3 0 0,3 2 1,5 3-111,3 5 0,2 4 0,0 5 1,-1 5-100,1 3 1,0 9 0,-2 4-1,-1 6 14,-2 7 1,-5 3-1,5 3 1,0 4-27,-2 4 0,-1 3 0,-7 4 0,1 3-15,-1 4 1,1 9-1,-3 3 1,-2 1 131,-5 4 0,-4 2 0,-1 4 0,0 2-14,0-2 0,-6 0 0,-4 0 0,-2 1-124,-3-1 1,-4-1-1,-2-3 1,0 0-107,1-4 1,-8 1 0,1-6 0,-5-1-473,0-2 1,0-6 0,0-2 0,-3-2-210,-2-3 0,1-1 1,-3-4-1,6-1-25,2-2 1,3-4-1,0 2 1,6-1 800,8-3 0,18-34 0,12-9 0</inkml:trace>
  <inkml:trace contextRef="#ctx0" brushRef="#br0">15725 8489 7859,'-15'-6'86,"1"-4"1,4-1 0,1 0 295,-3 1 1,4 7-1,-1-2-19,-2 3 1,3 9 0,-2 2 0,-1 6-85,-2 4 1,-6 3 0,-2 9-1,0 2 84,1 6 1,-8 9 0,1 4 0,-5 6-136,0 4 1,2 6 0,15-31 0,1 2 0,0 2 0,-1 0-25,1 1 0,0 1 0,0-3 0,0-1 0,-8 38 0,8-3 10,7-2 0,1-7 0,1-1 1,3-3-133,6-4 1,2-2 0,5-12 0,0 0-55,5 0 1,-1 0 0,4-1 0,-1-4-149,1-4 0,2-4 0,4-1 1,-1-2-243,2-3 0,1 2 0,2-7 0,-2-1-296,-3-2 1,3-7 0,-5-1 0,2-1-2121,0-4 2778,-6-2 0,15-39 0,-2-10 0</inkml:trace>
  <inkml:trace contextRef="#ctx0" brushRef="#br0">16156 9467 7791,'-14'-4'-259,"-1"-1"0,1-2 0,0 4 841,-1-2 0,6 1 1,-1 2-157,-1-3 1,3 4 0,-2-4-115,-1 3 1,-2 4 0,-1 3-115,0 4 1,-1 4 0,-1 3 0,-1 2-20,-3 1 1,1 6 0,5-2 0,-1 1-10,1 0 1,0 5-1,1 4 1,3-1-138,6-2 1,2-2 0,2-4 0,0-5-109,0-3 1,6-8-1,4-3 1,3-4 77,1-1 0,5-6 1,0-5-1,-1-5-136,-2-4 0,3-5 1,0 1-1,-1-3 111,-2-2 1,-2 5-1,1 2 1,-2-1 51,-4 1 0,4 3 0,-5-4 280,0 2-103,-2 2 0,-6 14 0,0 10 1,0 13-8,0 7 0,0 4 0,0 0 1,0 0-180,0-1 1,0 1 0,2 0-1,1 0-158,2 0 0,1-7 0,-3-3 0,4-3-647,1-1 0,-3-1 1,4-1-370,2-4 1,-3-2-1526,2-7 2678,0 0 0,-15-39 0,-5-9 0</inkml:trace>
  <inkml:trace contextRef="#ctx0" brushRef="#br0">16689 8719 7828,'0'-8'979,"1"5"0,2 11-326,2 6 0,6 12 1,1 3-1,3 6-254,5 2 1,-1 9-1,-3-1 1,1 3-81,3 1 0,4 9 0,-4-4 0,1-1-47,0-2 1,3 2 0,-3-5-1,-1-2-201,1-1 1,-2-7-1,-4-1 1,-1-2-171,1-3 1,-1 4-1,0-5 1,-1-2-389,-3-3 1,3-9-1,-5 4 1,0-2-998,-4 1 1,-2-1 248,-2-5 1,-6-4 1234,-4-1 0,-48-18 0,-12-1 0</inkml:trace>
  <inkml:trace contextRef="#ctx0" brushRef="#br0">16458 9971 7836,'2'-19'0,"1"-2"0,2-1 0,13-2 0,1-7 0,9-4 711,11-8 0,6-8 1,-17 21-1,1-1 1,1-1-1,-1 0-267,2-1 0,1 1 1,-3-1-1,1 0 1,2-1-1,0-1 1,-2 3-1,0 0-92,-1 2 1,0 1 0,24-25-1,-13 9 1,-4 0-250,0 2 1,0-6 0,-5 10 0,-6 4-423,-2 3 1,-4 3 0,-6 1 0,-4 0-784,-4 4 1,2 4 0,-3 5-2347,0 1 3448,-3-1 0,-26 20 0,-7 5 0</inkml:trace>
  <inkml:trace contextRef="#ctx0" brushRef="#br0">17854 8949 7815,'-10'2'1204,"2"3"-785,2 4 1,-4 4-1,6 3 1,0 3-104,3 5 1,1 12 0,0 7 0,0 8-77,0 5 0,0 1 0,-2 3 1,-1 0-58,-2 3 0,-4-1 0,4-6 0,2-5-238,1-8 0,2-6 0,0-8 0,0-2-380,0-3 0,0-3 0,2-7-2533,2 1 437,-2-7 2531,-2-8 0,-53-47 0,18 16 0,0 0 0</inkml:trace>
  <inkml:trace contextRef="#ctx0" brushRef="#br0">17465 9424 7815,'-3'-13'928,"3"4"0,5-2 0,14 4 0,5 1-500,3 0 0,4-1 0,2 4 0,4-3-209,0-2 0,4 3 0,-2-3 0,2 0-359,2 0 1,4 0-1,-2-3 1,-5 3 32,-4 1 1,-2-4-1,-4 1 1,1-1 106,-3 2 0,-8-11 0,-14 4 0</inkml:trace>
  <inkml:trace contextRef="#ctx0" brushRef="#br0">18775 8633 7766,'0'-14'660,"0"-1"-74,-7 7 1,6 8 0,-4 11 0,3 7-160,2 6 0,0 9 0,0 7 0,0 7-176,0 6 1,0 3 0,-1 3 0,-4 5-101,-5 8 1,-1 4 0,5-35 0,-1 0 0,-6 36-2,-2-4 1,-1-7 0,4-6-1,4-7-112,2-10 1,1-7 0,5-13-154,0-3 0,7-11 0,2-4 1,4-3 0,1-9 0,1-2 0,1-6 61,3-4 1,-3 2 0,3-7 0,-1 0 73,1 1 1,-2-2 0,6 5 0,-1 3 129,1 1 1,-4 8 0,5 3 0,0 3 72,-2 2 0,4 2 1,-7 4-1,-2 7-39,-1 5 0,-3 7 0,-3-1 1,-5 4 48,-4 0 1,-2 1-1,-6 0 1,-6 0-131,-4-1 0,-9-5 0,2-4 1,-3-3-370,-2-2 1,-6-4 0,-2-2 0,-1-2-164,0-2 0,6-4 0,-2-5 1,2-5-354,-1-3 1,9-7 0,1-6-1,9-6 781,4-6 0,13-17 0,4-9 0,-2-5 0,-1-1 0</inkml:trace>
  <inkml:trace contextRef="#ctx0" brushRef="#br0">20400 8935 7860,'-14'0'1807,"1"2"-1080,4 2 0,-3 4 0,8 7-413,0-1 0,1-4 0,-2-1 0,-3 4-47,0 5 1,-4-2-1,0 5 1,-4-2-28,-3 0 1,-6 7 0,1-2-1,-5 4 184,-5 6 1,-2-2-1,-8 6 1,1 2-225,0 2 1,-2 2-1,1 1 1,-1 0-92,3-3 1,10-10 0,4-4 0,7-7 233,5-5 0,11-8-310,10-3 0,3-4 0,13-1 0,-1-1 30,4-4 1,8-1 0,2-5-1,1 3 258,5 1 1,-6-2-1,9 2 1,-3 1-71,-4-1 1,6 1 0,-4 3 0,4-2-122,1 2 0,-6 1 0,-2 2 0,-1 0-197,-1 0 0,-1 0 0,-8 0 0,-5 2-662,-3 3 1,-1-4 0,-3 6-752,-2-1 0,-4-3 1,-7 7 163,-4 1 0,2-5 1,-8 1-1,-4-2 1316,-2-1 0,-37 15 0,-14 5 0,-3 0 0,0 0 0</inkml:trace>
  <inkml:trace contextRef="#ctx0" brushRef="#br0">19681 10072 7753,'0'-15'452,"2"7"1,4 2 0,8 1 634,9 0 0,6-4 0,4 4 0,5 0-407,4-1 1,1 4 0,0-3 0,2 4-328,3 1 0,-8 0 1,2 0-1,-7 0-136,-8 0 1,2 0 0,-7 0 0,2 0-403,0 0 0,-6 0 0,1 0 1,-3 0-859,-2 0 1,2 0 0,2 0 0,3 0-177,1 0 1,-3-2 0,5-3 0,2-4 1218,1-4 0,2-16 0,3-8 0,2-2 0,0 0 0</inkml:trace>
  <inkml:trace contextRef="#ctx0" brushRef="#br0">21451 9122 9440,'1'16'775,"4"3"0,1-1 1,6 7-1,-1 4-383,5 3 0,-2 7 1,5-4-1,-1 2-84,1 2 0,-3 3 1,3 1-1,-1-1-149,1-4 1,-3 2 0,3-8 0,-3-3-380,-1-4 0,-1-7 0,0 1-709,1-3 0,-6-8 1,-1-1-3087,-1-1 4015,-3-4 0,3-54 0,1-20 0</inkml:trace>
  <inkml:trace contextRef="#ctx0" brushRef="#br0">22084 9396 7728,'8'6'82,"-4"3"231,-2 4 0,-4 6 1,-2 4-1,-8 4 450,-5 8 1,-10 7-1,-10 6 1,-5 6-687,-7 7 1,22-28 0,-1 1-1,0 3 1,-1 1 0,0 0-1,0 1-88,1-1 1,-1-1 0,1-2-1,0-1 1,0-1 0,1-1 0,2 1-1,-1 0 26,1 0 1,1-1 0,-23 23-1,11-4 1,7-10-157,8-7 1,10-5-1,3-5-280,2-5 0,7-9 1,9-6-1443,2-2 1,3-10 1862,-1-6 0,13-52 0,-11 24 0,-1-1 0</inkml:trace>
  <inkml:trace contextRef="#ctx0" brushRef="#br0">22156 8345 7720,'0'-21'95,"4"5"0,3-3 0,1 3 508,3 2 1,3 4-1,4 2 1,3 2-86,1 3 1,2 1 0,5 5 0,0 7-12,-1 9 0,3 8 0,1 7 0,1 6-45,-1 6 1,-1 7-1,-3 9 1,1 7-286,0 6 0,-15-35 1,-1 0-1,0 4 0,-2 0 1,-1 1-1,-1 1-49,0 2 0,-2 0 1,-1 0-1,-2 0 0,0 0 1,0 0-1,-1-1 1,0 0 48,0-2 0,-3-2 0,-4 34 0,-4-4 0,-2-5-72,0-5 1,-1-2-1,-6-8 1,-4-5-238,-1-3 1,-2-2 0,-5-2-1,0-4-263,0-8 1,-1-2 0,-2-9 0,-2-4 168,2-3 1,0-9-1,0-2 1,-1-8 225,1-5 0,4-29 0,0-13 0,-2-5 0,-1 1 0</inkml:trace>
  <inkml:trace contextRef="#ctx0" brushRef="#br0">23263 9266 6922,'-8'6'1094,"0"-4"-288,4 3-318,2-4 1,-9 1 70,6 3 0,-1-4 533,1 4 630,3-3-786,-4-2 1,7 0-404,4 0 1,3-5 0,7-1 0,-1-1-103,0 1 0,6-1 1,-1 4-1,0-2-162,2 2 0,-4 0 0,6 0 0,-1-2-79,0 2 0,-2 1 1,2 2-1,0 0-56,1 0 1,-6 0-1,2 0 1,-3 0-72,-1 0 1,-1 2 0,1 1-1,-1 2-76,0-2 0,1-1 0,-1-2 9,1 0 0,-1-2 0,0-1 0,1-2-198,-1 2 1,-4-4-1,-2 1-662,-2-2 1,4 3-524,-6-4 0,1 4-33,-5-5 0,-6 2 0,-4-3 698,-3 1 1,-1 7-1,0-3 1,-1 1-1606,1 0 2327,0 1 0,-65 23 0,32-7 0,0 0 0</inkml:trace>
  <inkml:trace contextRef="#ctx0" brushRef="#br0">23148 9640 7890,'-8'0'-528,"3"0"0,10 0 1256,5 0 0,7 0 0,3 0 0,-1 0-30,2 0 0,-1 0 0,6 0 1,-2 0-158,1 0 0,3 0 0,0-1 0,1-3-179,0 0 0,5-1 0,1 3 1,0-1-108,0-2 1,0-1-1,-3 3 1,2-2-90,-2 2 0,-2 1 0,-3 2 0,-1 0-110,-2 0 1,-7 0 0,3 0 0,-4-2-203,-2-2 0,0 2-167,1-3 1,-7 2-1,-2 0-599,1-2 1,-6-6-1,4 1-469,-3-3 0,-2-1 1,0 0 1380,0-1 0,-71-18 0,27 13 0,0 1 0</inkml:trace>
  <inkml:trace contextRef="#ctx0" brushRef="#br0">24659 8748 7832,'0'-14'0,"-2"1"329,-3 3 0,4-3 374,-4 4 0,3 1 355,2-2-689,0 7 1,2-3 0,1 7-82,2 4 1,1 3 0,-2 8 23,0 3 0,6-3 0,-5 3 0,0-1 35,1 1 0,-4 4 1,2 5-1,0 1-92,0 0 0,-2 4 0,3 4 1,-4 3-141,-1 5 0,0 8 1,0-2-1,0 2-38,0-1 1,0 1 0,0 5-1,0-2-93,0-4 0,-4-2 0,-1-7 0,0 0-22,-1 0 1,2-6 0,-4-3 0,2-4-27,3-1 0,-4 0 0,3-2 0,0-3-13,3-5 18,-6-3 0,6-10 20,-4-6 1,8-12 0,2-12 0,-2-5 55,-1-5 0,3-2 0,-1-9 0,0-5-31,-3-7 1,1-2 0,1-10 0,2-5-115,-2-6 0,-1 35 0,-1-2 0,1-2 0,1 0 0,1-1 0,2-1 39,0 1 1,0 1 0,1 7-1,1 1 1,6-36 0,1 13 232,-1 10 1,5 17 0,2 15 0,0 9 161,-1 8 0,0 4 0,-6 1 1,0 1-66,1 4 1,-1 5-1,1 7 1,-3 4-73,-2 2 0,-4 0 0,-6 6 0,0 0-38,0 0 0,0 1 1,0 2-1,-1 2-80,-4-2 0,-1-4 0,-6-2 0,3-2-281,-2 2 1,-2-4 0,-2-1 0,1-4-426,0-4 0,-1-2 0,1 2 1,-1-3-872,1-5 0,-2-4 0,-3-1-2118,-5 0 3644,3 0 0,-38-25 0,-3-7 0</inkml:trace>
  <inkml:trace contextRef="#ctx0" brushRef="#br0">25824 8518 7819,'0'-15'-100,"0"1"0,-5 0 0,1-1 490,0 1 1,-2-1 545,1 1 1,-1 6-658,1 3 1,-3 4 0,-6 1-8,-1 0 1,1 6 0,-1 2 0,1 2 18,0-1 0,-1 2 0,1 7 1,-2 1 19,-3-1 0,3 4 0,-5 2 0,2 5-36,0 5 0,-1-2 1,4 6-1,-1 2-67,-2 1 1,-2 9 0,3 1 0,-1 2-8,2 0 0,1 4 0,1 4 1,2-3-38,4-4 0,-2-1 1,6 4-1,2-1-65,1-3 0,2-4 0,0-5 0,0-1-62,0 0 1,2 0 0,2-1 0,4-4 1,0-4 1,5 1-1,-2 0 1,5 0-44,4 0 0,-1-1 1,-3-5-1,1-2-39,2-3 1,2 1 0,-3-4 0,1 0-48,-1 0 1,-2-2-1,-2-6 1,0-2-462,1-2 0,-7-4 1,-2 3-2779,1-1 3329,-6-3 0,6-16 0,-7-4 0</inkml:trace>
  <inkml:trace contextRef="#ctx0" brushRef="#br0">25652 8834 7868,'-13'2'762,"3"3"1,5 3 0,12 6 0,6 1-357,4-1 0,4 5 1,-3 2-1,2 1-76,3 4 1,-1 6 0,4 5 0,-4 1 12,-1 2 1,3 6-1,-5-4 1,-1 6-73,-2 3 0,3 0 0,0 2 1,-2-5-111,-1-3 1,-3-2-1,-2 0 1,-1-1-37,1-4 0,2-5 0,1-7 0,1-4-151,-1-1 0,1 3 0,-1-5 0,0-1-184,1-2 0,-1-2 1,0 1-324,1-1 1,-1-1-1511,1-4 1376,-7 4 0,-2-13 0,-6 0 0,-2-6-631,-2-2 1298,-4-5 0,-29-3 0,-11-1 0,-3-7 0,0 1 0</inkml:trace>
  <inkml:trace contextRef="#ctx0" brushRef="#br0">25723 9957 7819,'-14'0'-151,"0"0"0,4 0 1,2 1 1038,2 4 0,1-5 0,5 0-340,0-8 1,6-10-1,4-2 1,3-3-91,1-2 0,5-7 0,2-3 1,1-2-17,4-3 0,0-2 1,-1-1-1,-1 0-89,2 0 0,1 0 1,2 1-1,-2 2 7,-3 2 1,6 1-1,-4-1 1,-1 4-202,3 4 1,-6 1 0,0 2 0,-1 3-454,-3 5 1,-2-1 0,-4 4 0,0 4-812,-3-1 1,-6 0 0,4-1 176,-1-1 1,-4 1 0,4-1-625,1 1 1,-4 0 1551,6-1 0,-18 7 0,-1 2 0</inkml:trace>
  <inkml:trace contextRef="#ctx0" brushRef="#br0">27263 8964 7766,'6'-8'886,"-4"0"-141,3 3 0,-4 2 852,-1-7-354,0 7-838,0-3 0,-6 7 0,-4 4-92,-3 5 1,-1 2 0,-2 4 0,-3 2-89,-5 1 1,-3 12 0,-4-1 0,-2 5-37,-6 5 1,-4 6 0,-3 4 0,-2 0-14,2-1 0,-2 2 0,5-6 1,6-5-7,5-3 1,5-8 0,3-7 86,4-1-106,11-8 0,4-7 0,10-6-96,4 0 0,-1 0 0,2 0 0,0-2 103,-2-2 0,4 2 0,-2-3 1,3 2 59,1-2 1,2 4 0,2-4 0,1 3-36,-1 2 1,-1-5-1,1 1 1,2 0-100,3 3 1,-1 1 0,4-2 0,-4-1-256,-1-2 1,3 0-1,-3 5 1,-1 0-206,1 0 0,-2 0 0,-4 2 1,-1 1-601,1 2 0,-3 1 1,0-2-595,-3 0 0,-6 8 1,1-4 242,-8 0 0,-4 4 0,-6-2 1327,0 3 0,-34 14 0,-15 5 0,-4 3 0,0 0 0</inkml:trace>
  <inkml:trace contextRef="#ctx0" brushRef="#br0">26544 10000 7804,'-8'1'1100,"3"4"1,5-3 0,6 3 0,9-4-461,7-1 1,11-1 0,6-4-1,2-3-227,3 0 0,-1-5 0,0 5 0,0-2-281,0 1 0,-6 4 1,-2-3-1,-3 2-431,-3 2 0,-4 3 1,-10 1-1115,-1 0 1,-4 0 330,-1 0 0,-5-2 0,2-1 1082,0-2 0,-4-31 0,4-4 0</inkml:trace>
  <inkml:trace contextRef="#ctx0" brushRef="#br0">28097 8475 7505,'0'-15'2342,"2"7"-1949,3 3 1,-2 5 0,5 5 0,0 5-11,0 3 1,-3 1 0,4 2 0,1 2-83,-2 1 0,5 6 0,-5-1 0,1 4-64,1 0 1,-1 1 0,4 0 0,-2 0-38,-1-1 0,-2 1 0,3 0 0,-1 0-111,1 0 0,-3-5 0,0-2 1,0 0-305,0 1 0,-5-11 0,2 3-1770,-4-2-1611,-1-1 1004,0-4 2592,0-8 0,-12-46 0,-4-16 0</inkml:trace>
  <inkml:trace contextRef="#ctx0" brushRef="#br0">28543 8590 7774,'0'-15'226,"-4"6"193,-1-1 1,0 9 0,5 1 0,0 8 378,0 4 1,-2 4 0,-1 5-1,-3 6-475,-2 5 1,-3 8-1,-7-1 1,-3 2-35,-1 2 1,-2 2 0,-5 1-1,-1 4-48,-4 1 1,-1-4-1,-5 1 1,3-5-93,2-5 0,0 2 0,5-6 1,1-4-608,6-4 1,12-6-342,6-5 1,10-7 0,5-3 0,4-5-475,5-5 0,-1-3 1,6-7 1272,1 1 0,9-32 0,3-9 0</inkml:trace>
  <inkml:trace contextRef="#ctx0" brushRef="#br0">28601 8892 8005,'14'-10'0,"1"2"365,-1 2 1,2-4 0,2 6 0,2 0 196,3 3 1,1 1 0,6 0 0,2 0-167,2 0 0,4 0 0,-3 0 0,0 0-145,1 0 0,-3 0 1,-3-2-1,2-1-157,2-2 1,-2 0 0,-6 4 0,-4-2-448,-1-2 1,-2 0 0,-5 3-1373,1-2 1021,-7 2 704,-2-4 0,-38-7 0,-8-3 0</inkml:trace>
  <inkml:trace contextRef="#ctx0" brushRef="#br0">29536 8345 8176,'2'-8'1711,"2"3"0,0 4-1548,5 1 0,-4 5 0,3 1 0,-2 2-32,-2 3 1,-3 4 0,-1 4-1,0 3 15,0 0 0,0 6 0,-1-3 0,-4 6-130,-5 2 1,-3 2 0,-1-3-1,0 2-72,-1-2 0,6-2 0,-1-3 0,0-1-12,2-2 0,-3-6-7,6 1 1,2-10 71,8-4 0,-2-8 0,7-3 0,1-2 56,2-4 1,1 0 0,1-1 0,-1 2-16,0 1 1,1 0-1,-1-2 1,1 0 26,-1 3 0,2 4 0,2-3 0,1 2-21,-2 2 1,4 3-1,-2 1 1,-1 0 18,-2 0 1,-2 1-1,1 3 1,-3 2 6,-2 2 1,1 2 0,-6 4 0,-2 2-5,-1 3 1,-4-3 0,-3 3 0,-4-3-23,-4-1 0,-3 1 0,-3 1 0,-5 1-74,-3-5 0,-2 1 1,0-4-1,-1 1-169,-4-2 1,9 3-1,-3-8 1,4 0 30,2-3 1,4-1 0,-1-1-1159,3-4 1,8-3 0,2-7 1325,0 1 0,-15-26 0,-10-6 0</inkml:trace>
  <inkml:trace contextRef="#ctx0" brushRef="#br0">28169 9295 7774,'-8'-15'582,"3"1"0,5 6 0,7 3 176,7 4 0,7 1 0,9 0 0,4 0-66,4 0 1,10 0 0,7 0 0,5 0-152,8 0 1,2 0 0,2 0 0,0-2-110,0-3 1,0 4 0,-2-6 0,-5 2-150,-7 1 1,0-3 0,-7 4 0,1-2-108,1 2 0,-6 1 0,1 2 0,-4 0-120,-1 0 0,-4 0 1,-2 0-1,-2 0-422,-3 0 0,-8 5 1,-5 0-1,-2 0-230,3 1 1,-9-4 0,3 3-1,-1-4-270,0-1 0,-4 0 0,1 0-588,1 0 0,-4-1 640,-3-4 814,-2 3 0,-35 6 0,-24 5 0,1 3 0,1 0 0</inkml:trace>
  <inkml:trace contextRef="#ctx0" brushRef="#br0">29104 9597 7758,'0'-14'665,"-1"4"119,-4 0 1,2 6-466,-7-6 0,1 7 1,-6-2-148,1 3 1,-1 7-1,-1 2 1,-1 1 51,-2 3 0,-7 6 1,4 3-1,-2-1-3,0 2 1,1-1 0,-1 6 0,4-4-79,-1-1 1,10 3 0,-2-5 0,5-1-48,5-2 0,3-2 0,5-1-154,4-3 1,5-4 0,6-6 0,2-2-57,0-2 0,6-4 0,-6-7 1,2 2 6,0 4 0,-5-9 1,3 4-1,-1-2-48,-3 0 1,3 5 0,-2-2 0,-2-3-106,-1 0 1,-1 0 217,-1 1 315,1 1 0,-7 8 0,-4 6 1,-2 8 45,-2 4 0,-5 3 0,0 1 0,1 1-127,-3 3 1,6 0 0,-4-2 0,2 1-122,-2-1 0,3-2 1,-3-2-1,4 1-616,1-1 0,0 0 0,0 1-214,0-1 1,0-4-2363,0-1 3121,0 1 0,-7-2 0,-1-2 0</inkml:trace>
  <inkml:trace contextRef="#ctx0" brushRef="#br0">30126 8000 7835,'0'-15'721,"0"1"1,1 4-224,4 1 0,3 6 0,5-1 1,-2 6-198,-1 3 0,-1 6 0,7-1 1,2 4-13,1 5 1,0 4 0,-4 5 0,-1 1-45,1 0 1,-3 6 0,-1 3-1,-1 4-71,1 1 1,-3 5-1,0 3 1,-1 4 0,-4 4 0,3 2 0,-1-4 0,-2 1-36,-1-1 0,-2 4 0,0-2 0,0-3-96,0 0 0,-5-2 0,-1 2 0,-2-1 31,-4-1 1,4-1 0,-1-10 0,-4 0 2,-5 0 0,3 1 0,-5-3 0,3-1-26,-2-2 0,-2-6 0,-5 4 0,2-3-182,-1 1 0,-1-6 1,0-5-1,3-1-561,-3 1 0,4-6 0,-1 4 1,2-3-651,4-4 0,6 2 0,1-10 1342,-1 2 0,-28-43 0,-7-6 0</inkml:trace>
  <inkml:trace contextRef="#ctx0" brushRef="#br0">24501 10216 7796,'-2'8'114,"-1"-2"132,-2 0 1,-1-4-1,2 4 359,0 1 0,-1-4-351,5 7 1,0-6-1,1 4-30,4-1 1,2 4 0,4-1-54,-2 2 0,-4 3 1,3-1-1,-1 1-12,-4-1 1,3 5-1,1 2 1,-1 0-28,0-1 1,6 1-1,-4-3 1,1 3-53,1 1 0,-1-3 0,6 4 0,-1-3-77,0-2 0,1-2 0,-1 0 0,1 1 21,-1 3 1,0-6 0,1-4-1,-1-1 49,1-1 0,4 3 0,0-4 0,-1-1 30,-3 1 0,5-3 0,-1-2 0,0 1-18,2 2 1,-5 0-1,5-5 1,-2 0-44,0 0 0,7 0 0,-4 0 1,2-2 35,0-3 0,0-3 0,6-8 0,2-1-57,2-2 0,-1-2 1,-2 3-1,1-3-18,1-1 1,6 3 0,-4-3-1,2-1 52,2 1 0,-2 4 1,2-1-1,1 3 23,1 2 0,2-1 0,0 1 1,1-1 4,-1 1 0,5 4 1,0 2-1,-2 2-5,-1 3 0,-4 0 1,1-1-1,-2 0-110,0 1 1,3 1-1,-8 2 1,0 0-41,1 0 0,2 0 1,-5 2-1,-1 1-42,-1 1 1,-2 8 0,1-4 0,0 1 35,-1 1 0,3-2 0,-10 3 0,1-1 7,-4 1 0,2 2 1,-2-1-1,-1 0 59,-2-3 1,-4 1 0,0 4 0,-4 1 34,-2-1 1,4 0-1,-6 1 1,1-1 27,2 1 0,-6-6 0,4 1 0,-4 1 5,-1 2 1,2-4-62,3 1 0,-4-5-278,4 4 253,3-6 0,-5 4 0,5-9 143,-1-3 1,4 2-1,-3-6-61,0-3 1,5 0-1,-4-3 1,6 1-5,4 0 0,-1-1 0,4-1 0,0-1-5,1-3 0,-4-4 1,5 5-1,0 2 23,-2 1 0,5-4 0,-3 1 0,2 2 61,-2 1 1,2 6-1,-6 0 1,3 1-70,2 1 0,-4 2 1,0 6-1,-2 0-44,0 0 1,5 0-1,-5 0 1,1 0 34,0 0 0,-4 0 0,5 0 0,-2 1 27,0 4 1,7-3 0,-4 2 0,2-2-40,0-2 1,0 5 0,5-1 0,0 0-35,0-3 0,4-1 0,1 0 0,-2 0-7,-2 0 1,-1 0-1,0 2 1,1 1-26,4 2 1,-4 0 0,2-4-1,-5 2 8,-3 2 1,-2 2 0,4-4 0,-2 2 16,2-2 1,-4 3 0,0 1-1,1-1-21,-1 0 0,-3 1 0,5-4 1,2 2-19,1-2 1,2 3 0,1-1 0,4-2 28,4-1 1,-1 0 0,1 1 0,2 2 12,2-2 0,-2-2 0,1-1 1,4 0 32,0 0 0,0 0 0,-2 0 0,0 0-6,0 0 0,0 0 1,0 0-1,-1 2-79,-4 3 0,4-2 0,-5 5 0,-1-2-5,-2-2 0,-4 2 1,-1-1-1,1-2 112,4-1 0,-8-2 0,2 0 0,0 0 73,-1 0 0,2 0 0,-1 0 0,1-2 22,0-3 1,0 2-1,1-7 1,4-1-107,4-2 1,2-3 0,0-1-1,-3-4-27,-2-1 0,5 2 0,-3-4 1,-1 1-77,-2 0 0,-2-4 1,0 5-1,1-2-16,-1 0 0,-1 1 1,-3-2-1,1 1-145,0-2 0,0 4 0,-2-1 0,-1 1-332,-2 0 0,-5 4 0,3-1 0,-1 3-647,-4 1 0,-2 1-1466,-6 0 2666,-2 6 0,-58-12 0,-13 4 0</inkml:trace>
  <inkml:trace contextRef="#ctx0" brushRef="#br0">27953 10892 6988,'0'-8'1951,"0"1"0,0 19 1,0 4-1597,0 4 0,0 4 0,0 5 0,0 0-56,0 0 1,-4 4-1,-1 3 1,0 0-83,-1 4 1,4 3 0,-4 4 0,1 1-116,0-2 1,-1-6-1,2-2 1,0 1-112,0-2 0,3-2 0,1-6 0,0-2-213,0-3 1,0-4-1,0-5-483,0-1 0,0-4-294,0-1 1,1-7 201,4-2 1,-3-6 0,3-9 0,-4 1-309,-1-1 0,0-4 1105,0 0 0,-19-45 0,-5-6 0</inkml:trace>
  <inkml:trace contextRef="#ctx0" brushRef="#br0">27953 10849 7847,'0'-15'-111,"0"6"1,2-1 711,3-1 1,-4 3 0,6-2 46,-1-1 0,-3 3 0,7 0-215,1 2 1,-3 1 0,2 5 0,1 0-32,2 0 0,1 2 0,1 1 0,-1 2-143,0-2 0,2 3 0,2-1 0,3 0-37,1 1 1,-4-4 0,2 3 0,1-4-139,3-1 1,-3 0 0,0 0 0,-2 0-270,0 0 0,5 0 0,-3 0 0,0 0-388,-1 0 0,0-5 0,-6-1-3164,0-2 2933,1 5 1,-9-4 0,-6 7 803,-8 0 0,-43 13 0,-11 3 0</inkml:trace>
  <inkml:trace contextRef="#ctx0" brushRef="#br0">27939 11266 9244,'8'0'1771,"5"0"1,-4 0-1315,4 0 0,2 0 0,-1 0 0,2 0-82,3 0 0,-1 0 1,6 0-1,1 0-162,2 0 0,1 0 0,-3 0 0,-1 0-198,2 0 1,-1 0 0,1 0 0,-4 0-291,-1 0 1,0 0-1,-4 0-1369,3 0 0,-1 0-1396,-5 0 3040,-6 0 0,-46 26 0,-18 6 0</inkml:trace>
  <inkml:trace contextRef="#ctx0" brushRef="#br0">28342 11539 7847,'14'0'960,"-4"0"-107,-1 0 1,1 0-196,4 0 1,-1 2-1,-2 3-364,-1 4 1,-5 6-1,3 2 1,0 4-94,0 1 1,-3-2 0,3 4 0,-2 1 19,-3 2 1,4 2 0,-1 0 0,0 0-83,1 0 1,-1-6-1,-3 1 1,4 0-462,1-1 0,-5-2 0,2-7 0,-2-1-2309,2-4 529,-4 4 0,6-13 2102,-7 0 0,0-51 0,0-19 0</inkml:trace>
  <inkml:trace contextRef="#ctx0" brushRef="#br0">28730 11554 7842,'-9'0'1287,"-1"0"1,5 0-651,-4 0 1,4 5-1,-3 1 1,0 2-185,0 3 0,3 2 0,-4 3 0,-4 3-133,-5 5 0,-3 3 1,-4 2-1,1 0-124,-2 0 1,-6 4 0,-1 1 0,2-4-298,6-4 1,4-1-1,7-6-1125,-1-1 1,9-4-1848,6-4 3073,6-10 0,28-72 0,-15 25 0,0 0 0</inkml:trace>
  <inkml:trace contextRef="#ctx0" brushRef="#br0">29421 10690 7791,'0'-9'-45,"0"-1"1,-2 7 345,-2-2 0,0 4-84,-5 1 1,4 0-54,-5 0 0,2 1 1,-3 4 26,2 5 0,4-4 1,-3 0 5,1 1 1,-2-4 0,2 7-6,-1 1 0,4-3-60,-6 1 0,2 1 0,-3 4-12,1 1 1,5-2-1,-4-2 1,-1-2 0,2 3 0,-5 0 0,5 3 1,-1-1-1,-1 0 1,2 6-1,-3-1 1,2 0 1,-3 2 0,4-5 0,-1 5 0,-1-1-69,2 4 0,-3-1 1,5 1-1,-1 1 23,1 2 0,-1 2 0,4-2 0,-2-1-9,2-2 0,0 0 0,0 6 0,-2 2-11,2 2 1,0-1-1,-1-4 1,0 0-16,0 0 0,-2 0 0,1-1 1,2 1 27,1 0 1,-2 0 0,-1-1 0,2 1 24,1 0 1,2-2 0,0-1 0,2-2-11,2 1 0,4-2 0,7-1 0,-1-1-41,1-4 1,-1 4 0,2-2-1,2-1-58,1-2 0,0-2 0,-3 1 0,2-1-145,1 1 0,0-6 0,-5-1 0,1 0-376,-1 0 1,-4-3 0,-1 3-933,2-2 0,-3 1-559,2-3 2026,0-2 0,4-2 0,0-8 0</inkml:trace>
  <inkml:trace contextRef="#ctx0" brushRef="#br0">29680 10877 7778,'8'-9'710,"-3"-1"810,-4 7 196,-1-3-1298,0 6 0,0 1 0,0 4 0,0 5-14,0 2 0,0 3 1,2 1-1,1 1-86,2 3 0,4 5 1,-2-1-1,1 3-119,3 2 0,2 0 0,1 0 0,1-1-193,-1 1 0,5-2 0,0-3 0,-3-4-432,-5-4 0,2-2 0,-3-1-1173,3-4 0,-4-2 261,1-7 0,-7-2 0,2-3-671,-4-4 2009,-1-4 0,-6-33 0,-2-9 0</inkml:trace>
  <inkml:trace contextRef="#ctx0" brushRef="#br0">30083 10906 9710,'8'2'715,"-4"3"1,-4 7 0,-3 8-1,-3-1-437,-2 2 1,-2-4-1,-6 7 1,-1 3-70,-2 5 0,-7 0 0,2 7 0,-3 1-70,-2 1 1,0 2 0,1 1 0,-1-1-66,0 0 1,7-5 0,2-3-1,6-3-137,4-4 1,4-9-1,6 0-782,0-3 1,2-3-1690,2-4 900,4-2 1,0-9 66,-3-3 1567,-3-3 0,-9-6 0,-1 0 0</inkml:trace>
  <inkml:trace contextRef="#ctx0" brushRef="#br0">30198 11165 7767,'0'-14'166,"5"4"1,1 1 270,2-3 0,-3 6 0,3 0 0,0 1 176,0 0 0,1-1 1,6 3-1,1-2-187,3 2 0,-2-4 1,7 2-1,4 2-25,4 2 1,-2 1-1,4 0 1,-2 0-187,1 0 0,-3 0 1,4 0-1,-4 0-186,-1 0 0,-6 0 0,-4 0 0,-2 0-622,2 0 1,-7 0-2769,2 0 1699,-9 0 0,1-2 1662,-6-3 0,-32-35 0,-8-14 0</inkml:trace>
  <inkml:trace contextRef="#ctx0" brushRef="#br0">31032 10575 7767,'5'-9'177,"0"-1"1,1 7 1454,-1-2-1171,-3 4 1,4 7 0,-6 4 0,0 2-261,0 3 1,0 1 0,0 1 0,-2 4-132,-2 1 1,0 2-1,-4 5 1,0 0 57,0 0 0,-1 4 0,-6 3 0,1-1-119,0 0 0,-1 3 1,1-4-1,0-2-38,-1-2 1,1-1 0,1-2 0,3-3-126,6-5 106,2-3 0,8-8 1,4-5 36,3-6 1,1-5 0,1-6 0,1-2 63,3-3 0,-2 3 0,6-3 0,-1 1-11,0-1 0,-2 3 0,4-3 1,0 3 54,-2 1 1,4 6-1,-6 1 1,1 1-23,0 4 1,-2 1 0,-5 2-1,1 2-6,-1 3 1,-6 8 0,-3 7 0,-3 1 1,-2 0 0,0 5 0,0-2 0,-2 1 26,-3-1 1,-3 2-1,-6-7 1,-2 0-44,-3 2 1,1-10-1,-6 3 1,-3-1-13,-5 0 0,0-3 0,-5-2 0,0-2-143,1-3 1,2-1 0,-3-4 0,2-1-581,3-2 0,3-6 0,4 1 0,2-2-374,3-3 0,-1 1 1,3-1-1,1 1 1055,4 0 0,5-1 0,8 1 0</inkml:trace>
  <inkml:trace contextRef="#ctx0" brushRef="#br0">29680 11352 7767,'14'-14'-84,"-4"6"0,-1 2 0,4 1 562,5 0 1,-1 0-1,7 5 1,2 0 2509,1 0-2588,8 0 1,4 0-1,7 2-31,2 3 1,2-2 0,-3 6 0,6 3 25,3 0 0,2 1 0,-1-2 0,1-3-54,-1-1 1,3-1 0,2-3-1,2 2-165,-3-2 1,4-1-1,-11-2 1,2 0-112,5 0 0,-10-2 0,2-1 0,-7-2-159,-2 2 1,-1-3 0,-2 1-1,-4 2-68,-8 1 0,-7 2 0,-7 0-2705,-1 0-1535,-6 0 2884,-2 0 1,-17 0-14,-3 0 1531,-10 0 0,-15 5 0,-9 3 0,-6 0 0,0 0 0</inkml:trace>
  <inkml:trace contextRef="#ctx0" brushRef="#br0">30759 11698 7587,'-15'0'214,"6"0"1,-1 0 342,-1 0 1,3 0 0,-1 0 0,-3 0-281,0 0 1,2 0 0,0 0-1,-1 0-65,-2 0 0,-6 0 0,-2 1 1,1 2-10,-1 2 1,-5 6 0,2-1 0,-3 3-16,-2 1 1,5 1-1,2 1 1,0 1-115,-1 2 0,6 2 1,-1-3-1,5 1-114,4-2 0,6-1 0,-1-1-4,8-1 1,0-1 0,9-3 0,3-6 33,0-2 1,2-2 0,-1 0 0,2 0-37,-1 0 0,3-2 1,0-2-1,-1-4 18,1 0 1,-2-5 0,-4 5 0,-1-2-57,0 1 1,1 1-1,-1-4 88,1 3 1,-3 4 116,-2-5 0,-4 9 1,-6 1 98,0 8 1,0 5-1,-1 1 1,-2 0-88,-2 1 0,0 4 1,5 0-1,0-1-322,0-2 0,-5-2 0,0 1-300,2-1 0,2 0 1,2 1-565,4-1 0,-2-6-301,7-3 1,-1-4 1353,6-1 0,6-44 0,1-12 0</inkml:trace>
  <inkml:trace contextRef="#ctx0" brushRef="#br0">31550 10331 7745,'15'-7'585,"-1"6"0,0-4-63,1 3 0,4 2 0,0 2 1,-1 1 8,-2 2 1,-2 8 0,2 0-1,2 6-71,1 3 0,0 2 0,-5 5 0,1 1-116,-1 4 1,1 3 0,-3 7 0,-1 4-110,-1 5 1,-7 9 0,2 7 0,-3 5-80,-2 2 0,0 3 0,0-4 1,-2 2-17,-3-2 1,2 3 0,-7-3 0,-1-4-121,-1-7 0,-8-10 0,0-1 1,-1-2-12,0-5 0,-5 2 1,2-10-1,-4 2-121,-6-1 1,4 1 0,-4-7 0,2-1-554,-1-1 0,2-3 0,-2 1 0,2-2 74,3-3 0,4-3 0,0-8 1,0-2-518,1-1 1,4-9-1,8-1 1108,1-8 0,-6-24 0,-6-6 0</inkml:trace>
  <inkml:trace contextRef="#ctx0" brushRef="#br0">2877 6892 7923,'-14'-8'5,"-1"3"78,1 4 1,4 1-1,1-2 451,-2-3 0,3 4 158,-2-4 1,5 3 87,-4 2 1,4 2-458,-5 3 0,7 3 0,0 6 1,4 2-116,4 3 1,11 4-1,-1 5 1,1 1-57,0 0 0,4 0 1,4 1-1,4 2-125,0 2 1,1-6-1,-2-5 1,0-3-108,2-2 0,-3-2 0,7-2 0,-2-1 2,-3-3 1,1-4-1,2-6 1,1 0 3,1 0 0,1-1 0,-5-4 0,-1-6 63,1-7 0,0 0 1,0-4-1,-2 1 4,-3 4 1,3-4 0,-3 2-1,2 3 30,-3 5 1,0-1 0,-6 8-1,3 0 31,-3 3 1,4 2 0,-2 3-1,0 4 22,2 4 1,-5 0-1,5 7 1,0-3-9,3-2 1,-2 5 0,2-1 0,2-4-5,1-3 1,6-1 0,1 3 0,-2-4 129,-2-4 1,-1-3-1,1-2 1,2 0-84,2 0 0,-5-7 1,-5-4-1,1-5-66,2-3 1,2 0-1,0 4 1,0 3 29,0 2 0,-1-3 1,1 5-1,0 0-34,0 4 0,-2 2 1,-2 2-1,-1 0-116,2 0 1,0 0-1,-1 0 1,-3 2-186,-1 2 1,3-2 0,-3 3 0,0-4-319,0-1 0,3-1 0,-5-2 0,-2-5-150,-1-5 1,3 0 0,1-11 727,-3-2 0,-6-22 0,-2-20 0,0-3 0,1-5 0,0 0 0,0 0 0</inkml:trace>
  <inkml:trace contextRef="#ctx0" brushRef="#br0">7035 15036 7841,'0'-15'252,"0"1"0,0 0 178,0-1 1,0 6-98,0-1 0,0 5 1,-2-3 384,-2 2 0,0 1 35,-5 5 1,4 0-323,-5 0 0,2 2 0,-3 1-178,2 2 1,4 4-1,-3-2 1,0 1-46,0 3 0,-2-3 0,-3 3 1,2 3-43,2 4 0,-1 3 1,-3-4-1,2 2-110,2-1 0,1 4 1,-4 1-1,3 1-16,-2 0 1,4-5 0,2 3 0,4 1-68,1-1 0,0-4 1,0 1 22,0-3 1,6-3 0,4-4-45,3-4 0,1-3 1,0-2-1,1 0 168,-1 0 1,0-7-1,-1-2 1,-2-4 199,-1-2 1,0-4 0,2 0 0,0 0-183,-3-2 1,-1-1-1,3-7 1,-1 0 29,1 0 1,-3 1-1,0-3 1,-1-2 65,-4-6 0,3-13 1,-1-12-1,-2-13-142,-2 31 1,0-1-1,-1 1 1,0-1-1,0 4 1,0 2-1,0-31 0,0 13 0,0 12 0,0 9 1,0-4-95,0-4 0,0-16 0,0-17 0,0 36 0,1 0-65,2 1 0,-1 2 0,0-25 0,3 22-398,-4 8 1,6 17-680,2 8 0,-1 7 0,2 3-386,1 0 1,-3 0 0,1 0 0,3 0-17,0 0 0,-4 3 1,-4 5 1545,-8 7 0,-4-49 0,-6-15 0</inkml:trace>
  <inkml:trace contextRef="#ctx0" brushRef="#br0">7610 14633 7832,'-6'-10'-49,"-4"1"342,-2-3 1,4 4 0,3-1 58,3-2 0,2-2 0,0-2 339,0 1 0,0 5-138,0-1 0,2 7 0,1 0-115,2 6 0,0 6 1,-4 10-1,2 5-174,2 4 1,2 7 0,-4 3-1,2 4-144,-2 1 0,3 5 1,-1 1-1,-2 3-51,-1 2 1,-2-1 0,0 1 0,0 0-97,0-4 0,0-5 0,0-7 1,0-4-1172,0-4-550,0-8 0,5-9 909,-1-13 1,6-13 0,-5-9 0,-2-2-89,-1 0 0,-2-5 927,0-4 0,-7 12 0,-1 8 0</inkml:trace>
  <inkml:trace contextRef="#ctx0" brushRef="#br0">7510 14475 7865,'-7'8'781,"4"-2"-26,-6-6 0,7 0 1,2 0-133,8 0 1,10-5 0,2 0-1,3 1-98,2-3 1,2 6-1,1-6 1,-3 2-197,-1 1 1,0-3 0,5 4 0,0-2-103,-1 2 1,0 0 0,-3 0-1,-1-2-63,2 2 0,1-1 0,0 1 1,-1-2-947,-2 2 0,-7 2 0,2 1 0,-3-2-1277,-1-3 0,-2 5 505,-4 0 1,-2 2 1553,-7 7 0,-52 39 0,20-16 0,0-1 0</inkml:trace>
  <inkml:trace contextRef="#ctx0" brushRef="#br0">7625 14964 9411,'16'-5'707,"3"0"1,3-6 0,9 0-1,2-5-201,6-3 0,2-1 1,4 6-1,0 0-354,-2-1 1,2 2 0,-12 4 0,-1 4-680,-1 3 0,-9 2 0,-3 0-791,-3 0 0,-6 2 1,-2 3-1521,-2 4 2838,-1-2 0,-11 25 0,-2 0 0</inkml:trace>
  <inkml:trace contextRef="#ctx0" brushRef="#br0">8315 15266 7187,'10'-5'-444,"0"0"1,-6 1 975,6 4 529,-7 0 625,4-7-799,-7 6 0,1-6-134,4 7 0,-2 0-336,7 0 0,-1 5 0,4 1 8,-3 2 0,2 2-191,-2 4 0,3 1-132,1-1 0,1 0-148,-1 1 1,-1-1 0,-2 1-26,-1-1 0,-7-4 0,3-2-274,1-2 245,-6 5 0,6-8-204,-7 7 220,0-7 84,0 4 109,0-7 0,0 1 45,0 4 25,0-3-167,0 10 0,0-4 94,0 7 23,6-7 0,-3 3 474,7-6-421,-7 6-132,10-3 0,-10 5-270,7-4-317,-7 4 0,3-10-2577,-6 7 240,0-7 2874,0 3 0,-6-44 0,-2-10 0</inkml:trace>
  <inkml:trace contextRef="#ctx0" brushRef="#br0">8819 15323 7847,'8'7'903,"-2"-4"1,-6 7-293,0 1 1,0 2 0,0 1-1,-1 2-171,-4 3 0,-3 4 0,-6 7 0,-1 2-102,1 1 1,-5 7-1,-1-1 1,1 1-62,-2-2 0,5 4 0,-3-6 0,2 3-89,-3-1 1,5-1-1,-5 1 1,4-6-221,2-6 0,4-1 0,1-4 0,-1 0-511,2 0 1,0-7 0,5-4 0,-2 1-1462,2 2 0,-3-7 369,1-6 0,0-11 1635,5-8 0,-13-52 0,-3-7 0</inkml:trace>
  <inkml:trace contextRef="#ctx0" brushRef="#br0">9351 14431 7836,'-6'-8'87,"-1"-4"0,-4 2 295,2-3 0,4 0 0,-3 2 76,1 2 1,1 5-1,1 0-146,-4 2 1,1 5-1,-2 5 1,1 8-48,1 5 1,-5 8 0,3 8 0,-3 3 29,-1 4 1,4 14 0,2-1 0,0 3-44,0-1 1,5 3-1,-2 2 1,4 0-37,1 0 1,6-8 0,4-10 0,3-6-114,1-6 1,0 1 0,2-3 0,2-5-300,1-6 1,0-7 0,-4-3 0,-1-3-753,0-1 0,1-2 0,-2-7 948,-4-3 0,-2-60 0,-7 22 0,0-1 0</inkml:trace>
  <inkml:trace contextRef="#ctx0" brushRef="#br0">9466 14762 8137,'-4'10'0,"-3"-1"569,-1 3 1,5 0-1,-2 3 96,4-1 1,1 5-1,1 1 1,4-1-323,5 2 1,1 1 0,0 7 0,-1 0-299,1-1 1,0 1-1,0 0 1,-1-2-472,1-3 1,-3 2 0,1-7 0,1-2-3288,-2-1 3713,5-1 0,-18-26 0,3-7 0</inkml:trace>
  <inkml:trace contextRef="#ctx0" brushRef="#br0">9697 14964 7836,'-15'14'0,"1"2"334,-1 3 0,3-1 0,0 6 1,3 1 292,-2 3 0,4 0 0,1 3 1,1 1-172,0 1 0,-4 12 0,2-2 1,1 2-264,-1 0 1,-2-4 0,2-1-1,1-5-296,0-4 0,1-1 0,3-12 0,-1-4-1395,-2-3 0,0-9 1498,5-2 0,0-90 0,0 31 0,0 0 0</inkml:trace>
  <inkml:trace contextRef="#ctx0" brushRef="#br0">9797 14345 7836,'0'-24'297,"0"0"0,0 7 0,0-3 458,0 4 0,7 4 0,2 2-260,4 5 1,1 4 0,1 1 0,-1 1 203,1 4 0,4 9 1,0 10-1,-2 5-286,-1 5 1,4 4 0,-1 8 0,-2 4-176,-1 1 1,-1 7-1,-1 4 1,1 0-51,-1 2 0,-6 2 0,-3 6 0,-4 0-122,-1 0 1,-1-2 0,-4-1 0,-5-4-203,-2-1 1,-3-3 0,-1-8 0,-1-7-294,-3-6 0,0-6 0,0-9 0,-4-4-633,-3-5 1,-1-5 0,-1-11 0,0-1-1490,0-4 2551,0-3 0,-5-10 0,-5-4 0,-3-1 0,-1-1 0</inkml:trace>
  <inkml:trace contextRef="#ctx0" brushRef="#br0">6862 16072 7812,'-14'0'139,"4"1"1,1 2 406,-2 2 1,6 0-307,5-5 0,8 0 0,11 0 0,5 0 439,3 0 0,8 0 1,4 0-1,4 0-59,5 0 0,-2 0 1,8 0-1,6 0-216,5 0 0,9 2 0,4 1 0,-37 0 1,1 0-226,0 1 1,-1 0 0,1 1-1,-1 0 1,2 2 0,1 0-1,-1 0 1,0 1-13,0-1 1,0 0-1,0-2 1,-1 0-1,0-1 1,-1 1-1,39 5 47,-2-2 0,-36-2 1,0-1-1,37 0 0,-38-3 1,0 1-78,0 0 1,0 0 0,35-1 0,-35 1 0,0 0 0,1-1 0,1 1-34,1-1 0,1 1 0,-3-1 0,-1 0 0,2-1 1,-1-2-1,39 1-2,-1 0 0,-1 0 0,-38 0 0,1 0 0,39 0-18,-7 0 0,3-4 0,-9-1 0,-1 2-23,-1 1 0,-5 2 1,-9 0-1,-4 0-34,-3 0 0,-2 0 0,-3 0 0,-5 2-253,-6 2 1,-10-2 0,1 4-1165,-4 1-1006,-8-6 1315,-2 6 0,-12-7 0,-4-2 0,-4-1-1834,-6-2 2915,-2-6 0,-33 14 0,-15 5 0,-4-3 0,0 0 0</inkml:trace>
  <inkml:trace contextRef="#ctx0" brushRef="#br0">8114 17064 7780,'0'-14'-274,"0"4"1,-2 2 394,-2 2 1,2-5 940,-3 1 1,2 4-694,-2 1 1,-3 5 0,-5 5-174,4 4 0,-4 9 1,5 3-1,-2 1 4,1 4 1,1 7 0,-3 4 0,3 3-104,1 3 1,2-8 0,5 9-1,2-4-132,3-4 0,3 0 0,8-9 0,1-5 16,3-8 0,4-6 1,-4-9-1,3-4 152,2-5 1,-2-14 0,-1-6 0,-1-7 165,-4-7 1,1-1 0,-2-8-1,0-1 56,-3-2 0,-8-2 0,-1 1 0,-2-3 6,-2-2 0,0 8 0,-2-4 0,-2 4-223,-6 3 1,0 0 0,-2 6 0,-3 2-134,4 6 1,-3 11 0,4 7-1,-1 3-243,1 2-525,-2 6 0,10 3 0,-3 10-125,4 4 0,2-1 1,2 2-1,4 3-320,1 4 1,0-1 1207,1 3 0,10 42 0,-3 10 0</inkml:trace>
  <inkml:trace contextRef="#ctx0" brushRef="#br0">8574 16719 12094,'15'10'0,"-1"-1"452,1 2 1,0 4 0,3 4 0,1 5 35,-1 3 0,3 8 0,-2 2 1,0 3-355,2 3 1,-5-8 0,1 9 0,-4-4-191,-3-4 0,-2 0 1,3-8-1,-3-1-1091,-2-3 0,5-4 1,-1-9-1,3-3 1147,1-2 0,13-65 0,-11 19 0,-1 0 0</inkml:trace>
  <inkml:trace contextRef="#ctx0" brushRef="#br0">9063 16949 7814,'0'-9'362,"0"-1"0,0 9 1,-1 1-1,-2 8 236,-2 4 1,-6 11 0,1 5 0,-3 11-160,-1 7 0,-7 7 0,-1 11 0,-2 6-278,0 5 0,10-33 1,-1 0-1,-2-2 1,0 1-1,1 1 1,1 1-96,-1 0 0,1 0 0,-12 31 0,3-7 0,5-10-858,3-9 0,6-6-1656,1-13 2448,5-20 0,-8-74 0,8 14 0,0-1 0</inkml:trace>
  <inkml:trace contextRef="#ctx0" brushRef="#br0">2848 16733 8821,'0'15'624,"2"-6"1,3-1-335,4-1 0,6-1 0,2-3 0,4 2-42,1-2 1,2-1 0,4-2-1,-3 0-45,-1 0 0,0-2 1,5-1-1,0-3-3,-1-2 0,-4-7 0,-1-5 0,-2-3 13,-4-2 0,4-9 0,-2-4 0,-3-5-69,-5-5 1,-4-8-1,-7-8 1,0-2 33,0-3 0,-2 6 1,-1-1-1,-5 1-3,-5 1 0,2 0 0,-10 4 0,0 2-56,-3 3 0,2-3 0,-2 4 0,-1-6-79,-3-4 0,1 9 0,3 0 0,7 7 32,5 3 0,1 4 0,6 2 0,2 1 127,2-1 0,5 5 0,4-3 1,4 1 141,4 1 0,1 4 0,-2 6 0,1 3-17,3 2 0,-2-3 0,7 2 0,2 2-108,1 1 0,3 3 0,2 2 1,4 3-125,0 1 1,1 2 0,1 5 0,-2 0-161,-1 0 1,-8 0-1,3 0 1,-2 0-703,-8 0 0,-2 0 0,-5 2-621,-4 3 0,-2-2 0,-7 7-236,0 1 1,-2 3 0,-3 4 1626,-4 1 0,-40 27 0,-17 10 0,18-16 0,1-1 0,-1 1 0</inkml:trace>
  <inkml:trace contextRef="#ctx0" brushRef="#br0">2877 15928 7821,'2'14'204,"3"1"0,-2-3 0,8-2 0,3-5 809,4-4 1,7-1 0,1-1 0,4-4-404,4-5 1,6-2 0,-2-3-1,2 1-158,-1-1 1,-4 1 0,-6 0 0,-1-1-414,1 1 1,0-1 0,-2 1 0,-3 0-373,-5-1 0,2 6 0,-2-1 1,-1 0-484,-2 2 1,-2-3 0,1 7-1,-1-1-726,0-2 0,1 6 1542,-1-4 0,7 42 0,1 11 0</inkml:trace>
  <inkml:trace contextRef="#ctx0" brushRef="#br0">3827 16518 7817,'0'-10'627,"1"2"-649,4 2 0,-2 1 1088,7 5 0,-5 1 1,4 4-683,2 5 1,1-1-1,-1 4 1,-2 3-184,3 0 1,0 5 0,1 0 0,-2 1-493,-1 4 1,-2-5-1,3-1 1,-1 0-664,1-1 0,0 0 0,0-6 1,-1-4 953,1-4 0,2-16 0,1-5 0</inkml:trace>
  <inkml:trace contextRef="#ctx0" brushRef="#br0">4244 16475 7817,'-10'6'180,"1"3"0,4 9 0,-5 3 1,1 1 443,1 4 1,-5 7 0,5 6 0,-2 4-59,1 5 0,-1 3 0,-4 8 0,-1 2-161,1 1 1,-5 5-1,0-3 1,1 0-277,2 0 0,2 2 0,-1-9 0,1-5-65,0-6 0,4-11 1,2-6-769,2-8 1,1-15-1,5-11 704,0-12 0,0-21 0,0-7 0,0-6 0,0 1 0</inkml:trace>
  <inkml:trace contextRef="#ctx0" brushRef="#br0">4704 15079 7812,'-1'-8'-361,"-4"1"310,-5 1 0,2 4 1,-1-2 761,-2 2 0,-2 8 0,-2 4-347,1 3 1,4 6-1,1 3 1,-2 4 4,-2 4 1,-2 9-1,1 1 1,0 6-20,-1 7 1,1 14-1,-1 7 1,3 4-234,6-37 0,2 1 0,0 0 1,2 1-1,1 0 0,2 0 1,-1 0-1,0 0 0,-1 1 1,2-1 0,5 30 0,5-7-1,5-10-74,3-8 1,10-12-1,-2-5 1,2-9-245,3-6 0,-5 2 1,-3-9-1,0 3-401,-1-3 1,2-2 0,-6-7-1,-1 0-845,-2 0 1,-6 0 1446,-1 0 0,-12-20 0,1-4 0</inkml:trace>
  <inkml:trace contextRef="#ctx0" brushRef="#br0">4762 15755 8051,'-13'10'488,"3"-1"1,4 1-1,8 4 304,2 1 0,4 1 1,7 3-1,-1 5-421,1 3 1,-1 2 0,0 0 0,-1 1-218,-3 3 1,3-1 0,-4 5 0,2-2-127,-1-3 1,3-3-1,-5-3 1,1-4-1325,1-1 0,-5-8 1296,4-9 0,-6 4 0,4 0 0</inkml:trace>
  <inkml:trace contextRef="#ctx0" brushRef="#br0">5078 15827 7824,'-6'8'360,"3"5"0,-5-4 1,1 4 146,4 2 1,-3-1 0,1 2-1,2 2-21,1 1 1,2 6-1,-1 1 1,-3 6-91,0 6 0,-6 5 1,4 5-1,-1 5-146,1 3 1,-4 3 0,4 4 0,-2 2-155,-3 1 1,-1-2-1,1-7 1,3-1-268,2-3 0,-4 0 0,5-10 0,2-8-2482,2-8-639,1-6 3292,0-19 0,-7-74 0,3 20 0,0 1 0</inkml:trace>
  <inkml:trace contextRef="#ctx0" brushRef="#br0">5193 14993 7826,'5'-23'0,"2"6"94,1 5 1,-4 6-1,6 6 1,1 3 787,2 7 0,1 3 0,1 14 0,-1 5-301,1 3 1,4 3 0,0 7 0,-2 3-307,-1 5 1,-1 9 0,-1 5 0,1 5-54,-1 5 1,-6-4-1,-3 6 1,-4-2-104,-1-1 0,0 6 0,-1-5 1,-4-2-253,-5-2 0,-2-7 0,-3-4 0,1-1-414,-1 1 0,-1-11 0,-1-3 0,-4-11-794,-1-7 1,3-7 0,-5-6 1340,-2-5 0,-11-39 0,-4-17 0,-6-4 0,1 0 0</inkml:trace>
  <inkml:trace contextRef="#ctx0" brushRef="#br0">5697 15813 7950,'14'0'288,"-4"1"1,0 2 0,1 2 379,2-2 0,1 1 0,0-1 0,1 2-233,-1-2 1,5-2 0,0-1 0,-1-1-247,-2-4 1,3 3-1,0-4 1,-1 1-45,-2 0 0,-6-4 1,-1 2-1283,2-1 0,0 4-1550,-1-6 2687,-4 7 0,-63 41 0,21-10 0,0 0 0</inkml:trace>
  <inkml:trace contextRef="#ctx0" brushRef="#br0">5740 16129 9047,'16'-5'1887,"3"-1"1,5-2-1400,3-3 0,7 3 0,0-2 0,-1 1-497,2 1 0,-3 0 0,5 4 0,-3 0-983,-7 0 0,0 3 992,-8 1 0,-6 19 0,-7 5 0</inkml:trace>
  <inkml:trace contextRef="#ctx0" brushRef="#br0">11337 15870 7870,'-10'2'584,"0"3"1,6-4 810,-6 4 330,7-3-1122,-4-2 0,17 1 0,1 2-188,0 2 1,5 2 0,4-4 0,-1 3-145,2 2 0,-4-5 0,7 2 1,2-3-106,1-2 0,2 0 0,-1 0 0,1 0-139,0 0 1,0-2 0,0-1 0,-1-3-71,1-2 0,-5 0 0,-2-4 0,-1 3-344,-3-2 1,-2 3-1,-2 0 1,-1 0-2295,-3 0 1916,-4 4 0,-12-2 0,-4 6 0,-4 2-1038,-6 2 1803,4 4 0,-35 23 0,-14 10 0,-2 3 0,-1-1 0</inkml:trace>
  <inkml:trace contextRef="#ctx0" brushRef="#br0">11293 16374 7870,'0'14'1895,"2"-4"-1270,3-1 1,4-5-1,9 0 1,3-2-360,1-2 0,2-2 1,7-1-1,1-2 70,1 2 0,1-3 1,-4 1-1,2 0 257,2-1 1,-1 4-1,-6-3 1,-1 2-138,-2-2 1,-2 4-1,4-4 1,-4 3-510,-1 2 1,-2 0-1,-4-1 1,-1-2-539,0-2 0,1 0 1,-1 5-854,0 0 0,-4 0 1,0 0-1171,1 0 2614,-5 0 0,-51-26 0,-18-6 0</inkml:trace>
  <inkml:trace contextRef="#ctx0" brushRef="#br0">13969 14834 7852,'8'0'938,"-1"0"0,-9 0-636,-3 0 1,2 0 0,-6 0-1,-3 0 1,0 5-1,-3 1-103,1 2 0,-1-3 0,1 3 1,0 0-112,-1 0 0,1 2 0,0 4 0,-2 1-57,-4-1 0,4 2 1,-3 2-1,3 2-9,2 3 1,-5 1 0,-1 4 0,3 1-5,1 0 0,2 5 0,1-1 1,2-1 61,1-1 1,7 0 0,-2 0 0,3-4-25,2 0 0,2-1 0,3-1 0,4-2-26,4-2 1,2-2-1,-1-5 1,2 0 11,3 1 1,-3-2 0,5-4-1,-2-4 13,0-3 1,2-2 0,-3-2 0,1-3 197,-2-4 0,-1-9 0,-1-3 1,-1-1 26,0-4 0,1-1 1,-2-2-1,-2-1-57,-2-4 1,-4-1 0,3-5-1,-1 2 61,-4-2 1,3-2-1,-1-2 1,-2-3-7,-1-1 1,-1-6-1,3 3 1,0-2-67,0 0 1,-3 5-1,-1-4 1,0-1-35,0 2 1,0-4 0,-1 6 0,-3-1-35,0 1 0,-1-9 1,5 5-1,-2 2-23,-3 0 0,4 5 1,-6-7-1,3 0-124,-1 2 1,0 3 0,5 8-1,0 3-63,0 2 1,-5 3 0,0 8 0,2 5-761,2 3 1,1 6-2337,0 1 1513,0 6 0,1-4-1358,4 7 3007,3 0 0,0 0 0,-2 0 0</inkml:trace>
  <inkml:trace contextRef="#ctx0" brushRef="#br0">6718 10345 7906,'-32'7'167,"4"2"1,9 2 0,1 0 516,7-1 1,6-2-1,11 3 1,9-3-181,7-1 0,12-3 0,4-4 0,4 0-156,1 0 1,2 0 0,1-1-1,5-4 28,5-5 0,-2-2 0,10-3 1,0-1 139,3-3 1,-1 3-1,-1-3 1,-1 3-49,-3 2 1,-3-1 0,-6 2 0,-2 2-278,0 2 1,-14 4-1,-1-3 1,-9 1-136,-5 4 1,-7 2-155,-4 1 0,-15 0 1,-6 0-1,-15 1-141,-11 4 0,-9 8 0,-5 6 0,-3 0-59,-6 2 1,-7-3 0,0 4 0,-5-1 62,-4-4 0,0 4 1,36-11-1,-1-1 1,-1 1-1,-1-1 11,-2 2 1,1-1 0,0-2 0,1 0 0,0 2 0,0 1-1,-34 8 69,9 0 1,10 1 0,12-6 0,9 0 565,13 1 0,6-7 0,18-3-244,7-4 0,12-1 0,10-1 0,9-4 185,8-5 0,7-4 0,9-4 0,6-3 177,2-1 1,3 3-1,4-4 1,-36 12 0,0 0-249,1 0 0,0 0 1,2 2-1,-1 0 1,0-1-1,0 1 1,0 1-1,-1 0-108,-1 0 1,-1 2 0,2 0 0,-1 2 0,35-4 0,-6 2-48,-6 2 1,-18 3 0,-9 2-125,-10 4 1,-12-2-1,-14 7 1,-9 1-198,-11 2 1,-13 1-1,-10 2 1,-7 2-538,-9 1 1,-10 5-1,-3-3 1,-5 0 398,36-11 1,0 0-1,-3 3 1,-1-2-1,-1-1 1,-1-2-1,1 0 1,1-2 108,0 1 1,0-2 0,1-4 0,1 1 0,1 0 0,0 1-1,-30-2 15,11-1 1,20-1-1,28-3 478,10 0 0,16-6 0,17 4 0,10-1 110,11 1 0,10-4 0,5 4 0,2-1 247,-2 1 1,2-4 0,-5 4-1,-1-2-71,1-3 0,4 4 0,-8 1 1,-2 1-197,-4 0 1,-7 1-1,1 4 1,-5 0-669,-5 0 0,-9 0-1871,-10 0 0,-9-2 577,-6-3 1603,-2 4 0,-47-63 0,17 28 0,0 0 0</inkml:trace>
  <inkml:trace contextRef="#ctx0" brushRef="#br0">27407 11712 7772,'-21'-14'35,"5"-1"0,-3 1 0,4-1 331,6 1 1,-4 4 0,5 1 35,0-2 1,-3 3 0,6-2-11,2-1 1,-4 3 0,1 0-159,-2 2 1,3 1 0,-4 5 0,-2 1-57,-2 4 0,-2 8 1,1 8-1,0 1-4,-1 4 1,6 2-1,-1 6 1,0 4-60,2 4 0,2-4 0,6 1 1,0 1-54,0 1 0,8 1 0,6-4 0,9-3 25,4 0 0,3-6 0,2 3 0,3-5-210,2-1 0,-5 3 0,2-10 0,-2 0 43,1 2 0,-2-5 1,2 2-1,-2-6 79,-3-2 1,1-7-1,2 3 1,2-1 7,5 0 0,4-7 0,1-7 0,0-4-5,1-1 1,2-1-1,-1 1 1,-5 0-1,-4-1 0,3 2 1,-4 2-1,0 3-22,0 2 1,-6-4 0,-5 5 0,0 2-3,-2 2 0,4 1 0,-5 1 0,-1 4 50,1 5 1,-2 4 0,-4 4 0,-1 2-2,1 3 0,-1-1 0,0 4 0,1-4-5,-1-1 0,7 3 0,1-5 0,2-1-16,0-2 0,0-4 0,5 0 1,0-3-4,0 2 1,-4-4 0,2-1 0,4-1 2,-1 0 1,5 1 0,0-3 0,1 2 36,-1-2 0,0-1 0,-3-2 1,3 0-16,2 0 0,-5-6 0,3-2 0,-1-2-57,-1 0 1,5 2-1,-2-3 1,-1 2-56,0-3 1,3 4-1,-4 0 1,-2 2 52,-2 3 0,-1 1 0,1 4 0,2 1 20,2 2 1,1 6 0,-3-3-1,2 2 28,-2-1 0,4-1 0,3 3 0,2-3 7,2-1 0,-4 4 0,-2-3 0,-2 2 0,-3-1 0,3 1 0,-2 4 0,-1 0-2,-1 1 1,-7-1 0,0 1 0,1-1-26,2 0 1,-3-4 0,2-2 0,3 0-61,3 0 0,6-5 1,-3 2-1,2-5-5,3-5 0,-3-3 0,1-6 0,1-1-37,-3 1 0,6 0 0,-5 1 1,1 2 13,0 1 0,1 0 0,4-4 0,0 0 33,0-1 1,0 3 0,1 0-1,-1 4 6,0 2 1,-6 1 0,-4 5 0,-4 0 47,-5 0 0,3 0 1,-4 2-1,-1 1 13,-3 2 0,2 4 0,0-2 0,-1-1-7,1 1 0,-2 2 0,-3-4 0,2-2-37,1-1 0,7-2 0,-4 0 1,0 0 41,-2 0 0,0-7 1,1-2-1,2-4-18,2-1 1,-2 4 0,-1 2-1,0 0-36,1 0 0,-6 3 0,4-3 0,-2 2 0,0 3 1,1 1 0,-6 2 0,0 0-5,1 0 0,-6 0 0,1 0-7,1 0 0,2-5 0,1-1-50,1-2 0,-1-2 0,-1-4-117,-4-1 1,-2 6-1,-7-1-163,0-1 0,0 3 0,-2 0 4,-3 2 0,-3 1 0,-6 5 384,0 0 0,-20-19 0,-4-5 0</inkml:trace>
  <inkml:trace contextRef="#ctx0" brushRef="#br0">14689 14244 7908,'-7'-9'-44,"-2"-1"212,-4-1 0,0-2 1,4-3-1,4-1 363,3-3 1,2 0 0,0 2 0,0-1 172,0 1 0,0 7-420,0 1 1,5 9 0,0 1 0,-2 9 197,-1 9 0,2 6 1,1 10-1,0 6-118,1 6 1,-2 0 0,4 7 0,-2 0-151,-3-2 1,4 10-1,-1-4 1,0 4-30,1 3 1,-2-5 0,-5 5 0,0-2-45,0 1 1,0-1 0,0-6-1,0-2-102,0-1 1,0-11 0,0-1 0,0-4-275,0-5 0,0-8-1008,0-5 118,0-9 0,0-5 90,0-10 1,0-3 0,0-7-1,-2-1 1035,-3-3 0,-17-41 0,-9-17 0,8 19 0,-1 1 0,1-1 0</inkml:trace>
  <inkml:trace contextRef="#ctx0" brushRef="#br0">14660 14158 7943,'-14'0'1084,"-1"0"-310,1-6 0,7 4-353,7-3 0,7-1 0,7 1 0,1 2-3,-1 1 0,5 1 0,2-3 1,1 0 104,4 0 1,-4 3-1,2 1 1,2 0-49,1 0 0,-1 0 0,-1-2 0,2-1-301,-1-2 0,1 0 1,5 5-1,2 0-228,-2 0 1,-2-4-1,0-1 1,2 0-142,2-1 1,-1-1 0,-5-2 0,-4 2-1568,-5 1 1,-3 4 1089,-2-3 1,-7 4 0,-7 4 671,-8 7 0,-23 19 0,-17 14 0,-1 3 0,-4 6 0,0 0 0,0 1 0</inkml:trace>
  <inkml:trace contextRef="#ctx0" brushRef="#br0">14689 14719 7943,'-5'-9'139,"0"-1"1,-4 5 0,4-4 629,2-3 0,9 1 0,7 0 1,6 3-63,3 2 1,2-4 0,5 4 0,0-1-292,0 1 0,-1-1 0,1 4 0,0-2-197,0 2 0,-1 0 0,1 0 1,-2-2-109,-3 2 0,4 0 0,-6-1 0,2 0-254,0 0 1,-6-2-1,2 0 1,-1-2-1099,1-3 1,-1 3-1,-5 0-1948,1 1 3189,-7 2 0,-34 18 0,-14 3 0</inkml:trace>
  <inkml:trace contextRef="#ctx0" brushRef="#br0">15422 15079 7943,'-8'6'348,"1"-4"1203,2 3-1043,3 3 0,-3-2 0,10 5 16,5-1 1,-2-2-1,1 3 1,2-1-55,2 1 1,2 6-1,1 4 1,1 0-154,2 0 0,1 4 1,-6-2-1,0 1-84,1 0 0,-1 0 0,1 4 1,-1 0-241,0-4 0,1-2 1,-3-4-1,0 1-250,-3-2 1,-1-1-1,2-1 1,-4-3-2164,1-2 671,-6 3 1,4-12 1748,-10 4 0,-22-29 0,-11-8 0</inkml:trace>
  <inkml:trace contextRef="#ctx0" brushRef="#br0">15797 15050 7943,'-5'-10'289,"0"1"0,-5 4 1,4-3 680,-2 2 0,3 1 0,-3 7-525,2 2 0,-4 4 1,4 8-1,-4 2-81,-6 1 1,0 11-1,-8 1 1,-1 4 41,-2 5 1,-9 3 0,0 3 0,-3 4-133,1 1 1,4-4-1,-2-1 1,0-5-223,4-2 0,8-14-703,5-1 1,11-16 0,10-11-2766,11-10 3416,7-17 0,12-16 0,4-9 0,2-10 0,0-1 0</inkml:trace>
  <inkml:trace contextRef="#ctx0" brushRef="#br0">16415 13611 8498,'0'-8'1326,"-6"2"1,-2 7-1055,0 4 1,-5 3 0,5 7 0,-2 1 5,1 3 0,-6 10 0,-4 11 1,0 6 9,-2 7 1,4 9 0,-7 7-1,0 6-136,13-35 0,-1 1 0,-1 4 0,1 0 0,2 0 0,1-1 0,0 0 0,0-1 30,1-1 1,0-1-1,-5 34 1,2 2-1,3-5 13,2-5 0,2-3 0,9-8 1,5-3-27,3-5 1,6-1 0,2-2-1,1-5-186,4-3 0,-4-3 0,2-4 0,0 0-410,-2-1 0,4-2 1,-5-9-1,-1 1-811,1-1 1,-2-2 0,-4-4-172,-1-2 1409,1-4 0,-1-6 0,0 0 0</inkml:trace>
  <inkml:trace contextRef="#ctx0" brushRef="#br0">16804 13813 7900,'0'-15'2046,"0"1"-1638,0 6 0,0 3 1,0 10-1,0 5-55,0 2 0,4 7 0,1 2 0,0 2 49,1 2 1,-2 2-1,5 2 1,2 2 25,2 2 1,-3-2-1,-1 4 1,3-2-101,0 1 0,4 4 0,2-4 1,1-2-269,-1-2 0,-2-3 0,-2-1 0,0-4-426,1-1 1,-6-2 0,1-6-3597,1-3 2404,-4 2 1,-1-16 1557,-6-1 0,-13-45 0,-3-12 0</inkml:trace>
  <inkml:trace contextRef="#ctx0" brushRef="#br0">17350 13798 7900,'-9'0'464,"-1"0"381,-1 0 1,3 2 0,0 3 0,2 4-304,2 4 1,1 8 0,0 4 0,-3 7-260,-2 7 0,-2 4 0,-6 5 0,-3 5-34,-5 3 1,-3 6-1,-2 0 1,0-1-8,0-2 1,-4-1 0,-2-1-1,-1 1-91,1-1 1,2-5 0,6-6 0,1-6-768,2-7 1,8 1-1,0-5 28,5-7 1,8-9 0,-1-5-630,8-2 0,4-7 0,8-9 1217,3-3 0,1-37 0,1-16 0,6-5 0,-1-1 0</inkml:trace>
  <inkml:trace contextRef="#ctx0" brushRef="#br0">17437 14316 7900,'6'-14'81,"-3"4"1,8 1 290,5-2 0,0-1 0,10 3 0,3 2 812,3 1 1,8 3 0,-2-5 0,4 1-780,1 4 1,-2 0 0,-2 0 0,-6-2-382,-2 2 1,-3 1 0,0 2 0,-4 0-287,-5 0 0,-3 0 0,-2 0-1139,1 0 0,-3-1 1401,-2-4 0,-10-48 0,-8-17 0</inkml:trace>
  <inkml:trace contextRef="#ctx0" brushRef="#br0">18314 13467 7897,'0'-14'678,"0"0"-136,0-1 0,0 9 296,0 6 1,5 6 0,0 10 0,-2 2-632,-1 1 0,-7 11 1,-2 1-1,-1 4-125,-3 5 0,-3 3 1,-4 3-1,-1 4-99,2 1 0,-4 0 0,2 4 0,1-4 65,2-2 1,2-6-1,1-6 1,3-3 59,5-7 1,4-9-148,1-9 0,6-7 1,4-1 113,3-4 1,1-8 0,0 1 0,1-1 84,-1 2 1,1-4 0,-1 3-1,0-1 10,1 1 1,4-1 0,0 6-1,-1 2-85,-2 2 1,3 1 0,0 0 0,-1 0 82,-2 0 0,-2 6 0,-1 5 0,-2 7 36,-1 6 1,-7-2 0,2 1 0,-4-1-22,-1 0 0,-6 1 1,-4 2-1,-4-2-61,-5-3 0,1 0 1,-6-6-1,-2-1-559,-1-4 1,-2 3 0,2-8 0,2 0-697,1-3 1,-2-2 0,-6-4-1,0-5-187,5-3 0,-2-3 0,5-1 1320,-3-2 0,-27-20 0,-7 1 0</inkml:trace>
  <inkml:trace contextRef="#ctx0" brushRef="#br0">16588 14877 7877,'-23'0'352,"4"0"0,8 0 260,1 0 0,10-4 1,5-3-1,14 1 76,12-1 0,7-4 0,10 2 1,5-4-57,3-2 1,3 6 0,5 1-1,9 0-331,-30 4 0,-1 0 1,0 0-1,-1 0 1,4-2-1,0 1 0,0 0 1,-1 2-45,0 0 1,0-1 0,0 0 0,0-1 0,-1 1 0,1 1-1,-2 0 1,0 0-26,-1 0 0,0 0 1,0-2-1,1 0 0,35-1 1,-1-1-14,3 1 0,-6-1 0,4 4 0,-5-2-152,-5 2 0,-1 0 0,-7 0 1,-2-2-411,-6 2 1,-11 0 0,-8-1 0,-6 0-2238,-7 0 1,-5 4 1439,-4 5 0,-12-2 0,-10 7 0,-7 3 1140,-4 4 0,-26 6 0,-12 6 0</inkml:trace>
  <inkml:trace contextRef="#ctx0" brushRef="#br0">17940 15108 7877,'0'-15'0,"0"-4"0,0 0 398,0 1 0,0 2 1,-1 2 170,-4 0 0,2 6 0,-7 3-256,-1 3 1,-4 2-1,-2 0 1,-4 0-65,-1 0 1,3 7 0,-4 2 0,1 4-37,-1 1 0,-1 2 0,-3 2 0,3 3-55,5 1 1,-2 0-1,2 4 1,2-2-176,1 2 1,8-6-1,1 0-106,1-4 0,6-4 0,0-2 0,9-5 108,9-4 1,-1-2-1,6-4 1,-1-5-46,1-2 1,-1-8 0,4 0 0,-4-1 61,-1 0 0,3 0 0,-5 4 0,-2-3 69,-1 3 1,-1 2-1,-1 4 158,1 2 1,-1 5-1,-1 1 35,-4 6 0,-1 10 0,-4 8 0,0 1-71,0 4 1,-3 1 0,-1 2-1,0-2-105,0-3 1,0 2-1,2-7 1,1-2-714,2-1 0,1-6 1,-1-2-1288,5-2 0,-2-1 1912,1-5 0,-5-33 0,-5-17 0,5-2 0,-1 0 0</inkml:trace>
  <inkml:trace contextRef="#ctx0" brushRef="#br0">18660 13266 7850,'14'0'178,"-4"0"0,-1 0 0,2 0 358,2 0 0,-3 6 0,1 4 0,3 4 62,4 5 1,3 5-1,-2 10 1,3 4-142,1 4 0,4 8 0,-3 2 0,4 6-15,6 4 1,-8 4 0,1 6 0,-5 1-89,-4 4 0,-2-2 0,-3 5 0,-4-2-107,-4-2 1,-3 2-1,-2 0 1,0 2-153,0-38 0,0-1 1,-7 36-1,-2-3 0,-6-6-198,-4 1 1,-2-3 0,-4 1-1,2 0-803,2-2 1,-4 4-1,1-7 1,-5 1-301,-4 1 0,2-11 0,-4-1 1206,0-5 0,-22-22 0,-21-3 0,-3-1 0,14-2 0,1 0 0,-1 0 0,0 0 0</inkml:trace>
  <inkml:trace contextRef="#ctx0" brushRef="#br0">13826 16216 7784,'-7'-15'602,"7"7"0,0 3 0,8 4 27,5 1 0,5 0 1,4 1-1,7 3-126,1 0 0,8 8 0,4-1 0,8 5 40,5 3 1,1 0 0,12-5-1,2 1-179,5-1 0,5 1 1,-37-8-1,0 0 1,0 0-1,1 0-88,-1 1 0,0-1 0,2-2 0,1-1 1,0 0-1,1 0 0,0 0 0,2 0-180,2 1 1,0-2 0,-1-1 0,-1 0 0,2 0 0,0 0 0,-2-1 0,0 0-3,-1-1 1,1 0-1,4 0 1,0 0-1,0 0 1,1 0-1,-1 0 1,0 0 10,-3 0 1,0 0 0,-3 0 0,-1 0 0,2 0-1,0 0 1,1 0 0,-1 0-54,2 0 0,-1 0 1,1-1-1,0 0 1,-2 0-1,1-1 0,-1 0 1,0-1 31,1 2 0,0-1 1,1-2-1,0 0 1,2 0-1,0 0 0,1 0 1,0 0-8,-1 1 1,0 1 0,1 1 0,1-1 0,-2 1 0,1-1 0,0 0 0,0-1-19,0 1 0,1 1 0,-3 0 1,0 0-1,1 1 0,0 0 1,-3 0-1,-1 0-37,-2 0 1,0 0-1,-1 0 1,-1 0 0,-1 1-1,0 0 1,-1 0-1,0 1-115,33 3 0,-13 6 1,-3-1-1,-6 3-165,-4 1 0,-2-1 0,-10-2 0,-7-1-693,-4 1 1,-9-5 0,2-1-95,-3-3 0,-8-4 0,-3-3-225,-3-4 1,-10-4 0,-7-2 0,-7 1 1269,-5 0 0,4-1 0,3 1 0</inkml:trace>
  <inkml:trace contextRef="#ctx0" brushRef="#br0">15725 17669 7807,'0'-15'284,"0"1"106,0 0 1,0 4 0,-2 2 50,-3 2 0,-3-4 1,-6 5-210,-1 2 1,1 1 0,0 2 0,-1 0-17,1 0 0,0 2 1,-1 3-1,-1 4-85,-3 4 1,3 3 0,-3 2 0,3 3-84,1 1 0,1 2 0,0 5 0,1-1-6,3 1 1,4 2 0,6 1 0,0 1 45,0-1 0,6-8 0,5-6 0,5-7 37,4-6 1,5-4 0,-1-2 0,3-6 111,2-7 0,0-8 0,-2-12 0,-1-4 118,-2-4 0,-2-1 0,2-2 0,-5-3 4,-3-5 1,-3-3 0,-2-1 0,-3-1-73,-1 1 0,-3-1 0,-4 1 0,0-3 47,0-2 0,0 3 1,-1-3-1,-2 4-257,-2 5 1,-6-1-1,3 6 1,-2 5-383,0 8 1,6 3 0,-4 13-671,1 1 1,1 8-78,1 6 0,3 4 0,-1 4-275,6 6 0,5 3 0,7 1 1,-1 2 1326,1 3 0,4 28 0,2 12 0,2 7 0,0 0 0</inkml:trace>
  <inkml:trace contextRef="#ctx0" brushRef="#br0">16214 17165 7939,'1'8'1549,"4"-3"-607,5-3 1,3 4-1,1 4 1,0 2-421,1 3 0,-1 5 0,2 4 1,2 5-115,1 5 0,0 3 1,-5 7-1,1 4-178,-1 5 1,1-3 0,-3-2-1,0-4-134,-3 0 1,-4-5 0,3-3 0,0-9-1463,0-5 1,2-3-1,4-6-155,0-3 1,1-4 0,-1-9 0,0-7 1520,1-9 0,7-34 0,2-15 0,3-7 0,1 1 0</inkml:trace>
  <inkml:trace contextRef="#ctx0" brushRef="#br0">16760 17309 7833,'8'-27'0,"-3"3"0,-3 5 204,-2 3 1,0 11 607,0 10 1,-2 9-1,-4 16 1,-7 6 72,-5 7 0,-7 13 1,1 12-1,-5 8-535,13-36 0,-1 1 0,-1 5 0,-1 1 0,-3 3 1,-1 2-1,0 4 0,0 0-189,-1 3 1,0 0 0,-3 4 0,1-1 0,2-2 0,0-2 0,1-1-1,1-2-215,2-3 0,0-1 1,3-7-1,1-2 1,-7 27-1,9-17-947,8-16 1,6-14 0,6-14 1000,8-8 0,9-46 0,1-23 0,6-6 0,0 0 0</inkml:trace>
  <inkml:trace contextRef="#ctx0" brushRef="#br0">19767 16172 7826,'-9'-12'0,"1"0"105,1 3 1,-4 6-1,3-4 1387,0 1-654,2 4 0,7-4-401,4 6 0,3 0 0,7 0 1,-1 1 124,0 4 0,6-3 1,0 4-1,3-1-128,2 0 0,-2 1 0,2-3 0,4 4-87,3 1 0,3-5 0,-3 2 0,3-2-126,2 2 0,1-4 0,4 4 0,-2-3-194,-2-2 1,-6 0 0,3 0-1,-1 0-366,0 0 0,-2-5 0,-7-1 0,-3-1-2067,-1 1 1369,-2-5 1,-12 9 0,-7-3 0,-8 4 1036,-5 1 0,-40 17 0,-17 10 0,-5 1 0,0 0 0</inkml:trace>
  <inkml:trace contextRef="#ctx0" brushRef="#br0">19724 16705 8193,'8'8'972,"7"-3"1,7-4 3,5-1 0,8-1 1,4-3-1,2 0-360,2 0 1,1 3 0,0 1-1,1 0-412,-2 0 0,2 0 1,-13 0-1,-3 1-56,-4 4 1,-2-2 0,1 5 0,-5 0-449,-3 0 0,-7-3 0,1 3-1403,1-2 0,2-1 1703,1-5 0,-18-57 0,-6-15 0</inkml:trace>
  <inkml:trace contextRef="#ctx0" brushRef="#br0">14473 13539 7905,'0'8'2165,"0"-1"-1822,0-7 1,0-2 0,0-3-122,0-4 0,0-4 1,0-1-1,2-2-58,2-4 0,4 3 0,7-9 0,1-3 77,3-3 0,3-3 1,7 3-1,1 0-103,4 5 0,-2 2 1,5 9-1,-1 4-9,1 4 0,-5 4 0,2 7 1,-4 5-141,-1 6 0,-5 10 0,-2 0 0,-1 3-63,-3 2 0,-2-2 0,-2-1 0,0-4-4,1-1 1,-1-2-1,1-6 1,-1-2 111,0-1 1,6-7 0,-1 2-1,-2-5 37,-1-5 1,3-5 0,2-7 0,2-4-16,2-1 1,-2-1 0,1-2 0,1 2 94,2 3 1,-1-4 0,-1 4-1,3 3-18,-3 1 0,1 8 1,1 3-1,-1 3-17,-2 2 1,0 0 0,3 0 0,-2 2 21,-1 3 1,5-4 0,5 6 0,-1-2-69,2-1 1,0 1-1,5-5 1,0 0-20,5 0 1,-3 0 0,3 0 0,-6 0-11,1 0 0,2 5 0,0 0 0,-2-2-57,-2-1 1,-5-2 0,6 0-1,1 0-26,1 0 1,-2-7 0,-3-4 0,1-5-19,0-3 1,1-2-1,6 2 1,-3-4 5,-3 1 0,2 1 0,-4 7 0,-1 1 57,0 4 0,-2-3 1,-4 8-1,0 0 31,0 3 0,0 1 1,-1-2-1,1-3-24,0-4 1,4-1 0,3-3-1,0-3-3,4 0 0,-3-4 0,2 0 0,0 3 34,3 1 1,1 6-1,0 2 1,1 2 40,-1 3 0,5 3 1,0 4-1,0 4 10,1 0 0,-4 5 0,3-5 0,-3 2-4,-2-1 1,1-5 0,3 0 0,1-2 69,-2-2 1,-1 0 0,-2 0 0,2 2-22,3 2 0,-3-2 0,3 4 0,-4 1-66,-1 2 1,-4 6 0,-4 2 0,-3 4-78,-5 2 1,-8 5 0,-1 6 0,-5-1-63,-4 3 1,-6-6-1,4 2 1,-2-5-442,-1-3 0,3-6 1,-4 1-1,3-5-548,2-4 1,2-4 0,4-6 1056,1 0 0,18-51 0,6-13 0</inkml:trace>
  <inkml:trace contextRef="#ctx0" brushRef="#br0">21350 16590 7842,'-7'9'227,"-2"1"1,-4-2 0,0 3 511,4-1 0,2-1 1,7 6-401,0-1 1,5-4-1,2-1 1,1 1-99,3-2 1,1 5 0,3-6 0,-1 3-39,1 0 1,1-6-1,1 4 1,4-1 43,1-4 1,-2-1 0,2-2 0,0-2 2,1-3 0,1-4 0,3-9 0,-2-3-45,-1-1 1,0 3-1,4-5 1,-1-3-14,2-5 1,-9 1 0,7-2-1,-4 2-3,-6 3 1,4-8 0,-2 0-1,-1-3-2,-2 1 0,-6 4 1,-1-3-1,1 1 8,-2-1 0,3 5 0,-6-3 0,0 1-103,1 1 1,-4-1 0,2 5-1,-2 1 14,-2-1 0,0-2 0,-2-1 0,-1-3-94,-2-2 1,-4 1 0,2-4-1,-1 1-86,-3-1 0,0-1 1,0-2-1,1-1-22,-1 1 0,3 5 0,0 0 0,2-1 118,2 2 0,3-3 0,1 7 0,0 1 77,0 2 0,5 1 1,1 0-1,2 2 194,3 3 1,4-2 0,2 5 0,4 1-24,1-1 1,-4 2-1,3 4 1,-2 3-194,0 2 0,5-1 1,-3 4-1,0 1-198,-1 0 1,1-4 0,-3 5 0,3 2-188,1 1 0,-5 1 0,3-2 1,-4-2-545,-2 2 0,-4 1 0,-1 2 0,1 2-542,-2 2 0,-2 1 0,-6 8 1,0 6-1981,0 7 3374,-6-1 0,-22 24 0,-10 8 0,-5 1 0,0 1 0</inkml:trace>
  <inkml:trace contextRef="#ctx0" brushRef="#br0">21609 15899 10134,'6'-8'944,"2"2"0,7 6 0,-1 1-278,0 4 1,6-3 0,0 4 0,3-1-112,2 0 1,2-1 0,2-4 0,2 0-222,2 0 0,-1 0 0,5 0 0,1-1 17,4-4 1,-7 2 0,8-7-1,-3-1-372,-3-2 0,4-1 1,-4 1-1,-2 2-658,-6 1 0,-2 7 0,-9-3 0,-4 1-4100,-2 0 1041,-9 0 3738,-3 5 0,-8 7 0,-7 1 0</inkml:trace>
  <inkml:trace contextRef="#ctx0" brushRef="#br0">22472 16489 7871,'-6'8'1786,"4"0"-812,-3-3 1,5-2 0,5 6-390,5 3 1,2 0 0,4 3-1,2-1-222,1 1 1,2 4-1,-3 0 1,2 0-100,3 2 1,-6-3-1,2 4 1,-3-1-143,-1-4 1,-6 4-1,1-2 1,0-1-1194,-2-2 1,-2-7-148,-6 1 0,2-7 1,1 0-1,2-7 197,-2-11 1,-2-1 0,-1-6 0,0-1 1020,0 1 0,8-20 0,4-10 0,0-7 0,0 1 0</inkml:trace>
  <inkml:trace contextRef="#ctx0" brushRef="#br0">22846 16417 9506,'-14'2'1470,"1"2"1,2 6-919,1 3 0,-4 8 1,-7 2-1,-1 6-70,-4 5 1,-1 3 0,-4 7 0,0 4-155,-3 5 1,-6 3-1,2 2 1,-4-2-430,-1-4 1,6-7 0,4-8 0,4-4-547,5-5 0,3-8-643,7-10 0,9-10 0,8-11 0,11-8 1290,7-10 0,3-24 0,2-12 0,4-9 0,1 0 0</inkml:trace>
  <inkml:trace contextRef="#ctx0" brushRef="#br0">22544 16518 7754,'-6'8'-50,"-2"3"0,-5-5 160,3 2 1,2-5 0,5 4 1105,-2-1 193,0-4-868,5 4 1,2-6 0,3 0-95,4 0 1,4 7 0,2 1 0,-1 1-47,0 1 1,1 4 0,-1 5 0,1 1-153,-1 0 1,5-2 0,2 4-1,0 1-163,-1-1 1,1 0 0,-3 4 0,1-2 29,-1 2 0,2-1 0,0-1 0,-3-5-29,-1-3 1,-6 2 0,-1-2 0,2-3 4,2-1 1,-3-5 244,-1-2-299,-5-4 0,2-7-38,-6-4 0,-6 2 0,-2-1-58,0-3 1,-5 5 0,3-3 17,-3-1 0,-1-4 1,0-2-1,-1-2-21,1 1 1,-5-3 0,0 0-1,1 1 47,2-1 1,-3-5 0,0 4 0,1-2 76,2 0 1,2 0 0,-1-5 0,1 0 49,0 1 1,1 0 0,2 3 0,3 2 70,1 3 0,2 1 0,5 4-7,0 1-200,0-1-349,0 7 0,0 4-1141,0 8-2754,0-2 1326,0 4 2941,0-6 0,-25-12 0,-7-4 0</inkml:trace>
  <inkml:trace contextRef="#ctx0" brushRef="#br0">22357 17093 7779,'0'-14'-612,"0"4"0,0 1 1092,0-3 1,2-2 0,2-4 0,8-2-51,5-3 1,6-1 0,5-6 0,3-2 214,2-2 1,-1-4-1,7 4 1,-1 1-188,-1-2 0,3 3 0,-7-7 0,-1 1-71,-1 1 0,-3-3 0,0 5 0,-5 0-261,-3 0 1,0 1 0,-2 5 0,-4 2-267,-2 3 1,-9 3 0,3 9 0,-1 0-769,0 3-675,0 6 1,-4-4-208,4 7 0,-2 2 1790,7 3 0,-1 9 0,6 8 0</inkml:trace>
  <inkml:trace contextRef="#ctx0" brushRef="#br0">24055 14748 7779,'8'-10'-320,"-2"1"1,-1-2 243,0-2 0,-1-2 0,-4 1 816,0 0 0,0-1-439,0 1 0,0 4 0,0 1 28,0-3 1,-1 6 0,-2 0 226,-2-1 0,-6 6-44,1-4 0,-3 3-243,-1 2 1,-1 7 0,1 2 0,0 4-14,-1 1 1,1 7 0,-2 5 0,-2 6-25,-1 6 0,-5 4 0,3 2 1,1 4 35,-1 5 0,2 5 1,4 4-1,1 4-36,-1-1 1,7 4 0,4-8 0,2-5-125,2-7 0,6-4 0,6-2 0,4-1-103,3-4 0,0 2 0,-5-6 0,1-2-45,-1-2 1,-1-1 0,-2-1 0,-1 1-209,1 0 0,-3-2 1,2-1-1,-1-4-799,-1-1 1,0-2 0,-5-4-3086,2-1 4132,6-6 0,-35-40 0,-1-16 0</inkml:trace>
  <inkml:trace contextRef="#ctx0" brushRef="#br0">24213 15237 7779,'-2'8'986,"-3"-3"1,4-2-386,-4 2 0,5 1 0,3 5 0,4-1-192,1 1 0,1 2 1,6 1-1,-1 1-17,0-1 0,1 5 1,-1 2-1,1 2-93,-1 2 1,0-2-1,1 1 1,-2 1-218,-4 2 0,4-3 0,-5-1 0,1-3-372,1-2 0,-2 3 0,3-4 0,-3-2-858,-1-4 0,4-8 1148,-2 2 0,-2-55 0,-1-14 0</inkml:trace>
  <inkml:trace contextRef="#ctx0" brushRef="#br0">24702 15223 7779,'-6'13'530,"-4"-2"0,-3-2 314,-1 2 1,-1 2 0,3 2 0,0 1-122,3 3 0,6-2 1,-4 9-1,3 3-225,-1 3 1,-6 8 0,1 0 0,-3 4-179,-1 4 1,-5 12 0,-2-3 0,-2 2-113,-2 0 0,2-1 1,-1 0-1,-1-3-68,-2-2 0,4-8 0,4-10 0,5-4-900,4-9 0,5-6-663,10-6 1,5-10-1,9-13 1423,5-10 0,5-35 0,1-16 0,-7 17 0,0 0 0,0 0 0</inkml:trace>
  <inkml:trace contextRef="#ctx0" brushRef="#br0">24990 15467 7779,'-10'0'1806,"1"0"1,7 0 0,2 0-1056,8 0 0,10 0 1,2-1-1,3-2-16,2-2 0,2-6 1,4 3-1,1-2-424,1 0 0,6 2 0,-4-3 0,2 2 92,3-3 0,-4 4 1,3-1-1,-1-1-554,-1 2 0,-2 2 0,-8 4 1,-1-1-690,-2-2 0,-7 0 0,3 5-1742,-4 0 1,-7 0 2581,1 0 0,-13-12 0,1-4 0</inkml:trace>
  <inkml:trace contextRef="#ctx0" brushRef="#br0">25896 14676 7779,'2'-10'717,"1"1"539,2-2 1,1 4-396,-1 2 1,1 5 0,4 5 0,-4 6-434,1 7 0,-6 1 0,4 8 0,-3 5-282,-2 3 0,0-1 0,0 6 0,-2 3-5,-3 4 1,-3 7-1,-6-3 1,0 2-110,-1 0 0,1-2 0,-1 2 1,1-6-80,0-2 0,1-8 1,2-5-1,3-6 46,1-7 0,4-10-113,8-4 0,-2-5 1,7-5-1,1-4-103,2-4 0,1-1 0,0-1 0,1-1 205,-1-3 1,5 1-1,0-4 1,1 1 67,0 4 1,-2 1 0,6 1 0,2 2 30,1 4 1,-3 3-1,-2 6 1,0 0 32,1 0 1,-6 6 0,1 5 0,-7 7-24,-6 6 0,-3 3 0,-2 3 0,-4 2 63,-5 2 0,-2-1 0,-13-4 0,-2 0-253,-1 0 1,-2-7 0,0-4 0,1-7-490,-1-6 1,0-4 0,0-1 0,1-1-452,-1-4 0,2-5 1,1-9-1,2-5 1033,-2-3 0,-10-10 0,-6-6 0,-4-3 0,-1-1 0</inkml:trace>
  <inkml:trace contextRef="#ctx0" brushRef="#br0">24198 16172 7751,'-8'-9'927,"4"-1"0,10 1 0,10-6 0,11 1-186,10-1 1,8 1 0,6 0 0,8-2-185,5-4 1,10 6 0,-33 6 0,1 0 0,2 2 0,1 1-297,3-1 0,0 1 0,-1-2 0,0 1 0,1-1 0,-1 1 0,-1 0 0,0 1 22,-1 0 1,0 0 0,1 1 0,1 0 0,-2-1-1,1-1 1,-2 2 0,0 0 45,-3 1 0,1 0 0,0 0 0,-1 1 1,36 2-1,-1 0-52,3 0 0,-12 0 0,0 0 0,-6 2-296,-4 2 1,-4 0-1,-2 4 1,-3-2-107,-6-3 0,-7 4 1,-10-3-1,-2 0-998,-2-3 1,-4 1-2581,-7 3 2291,-4-4 1,-7 6-1,-4-7 1,-5 0 1411,-3 0 0,-37 12 0,-16 8 0,-5-1 0,-1 1 0</inkml:trace>
  <inkml:trace contextRef="#ctx0" brushRef="#br0">25752 16302 7751,'-14'0'0,"-1"0"0,-1 0 265,-3 0 0,8 5 0,-3-1 1,1 0 413,0-3 0,-3-1 0,-1 2 1,-3 1-420,3 2 1,-1 6-1,1-1 1,-4 2-55,-2 3 0,0 6 1,-6 3-1,0 4 66,0 6 0,0-1 0,2 9 1,2 3-87,1 0 1,8-2 0,1-3-1,9-4-88,4 0 0,4-9 0,3-10 0,6-5-163,6-8 0,6-2 0,6-5 0,1-5-25,4-7 0,-4-9 0,4 0 0,-2-3 66,1-2 0,-4 1 0,1-1 0,-6 0 27,-3 0 1,3 1 0,-5 0 0,-3 3 20,-5 1 0,1 6 1,-8-1-1,-1 3 89,-1 2 1,-2 7-1,-2 7 217,-2 8 0,2 7 0,-4 4 1,1 5-61,0 3 1,-4 7 0,4-1-1,2 1-129,1 1 0,2-5 1,0 4-1,0-4-265,0-1 1,0-5-1,2-2 1,2-1-593,6-3 1,-2-2 0,2-3 0,1-4-500,1-4 0,3-3 0,-1-4 0,1-3 1215,-1-4 0,0-68 0,-6 30 0,-1-1 0</inkml:trace>
  <inkml:trace contextRef="#ctx0" brushRef="#br0">26644 13942 7813,'5'10'1631,"1"-2"-757,2-2 1,2 5-1,4 1 1,1 4-241,-1 3 1,7 8-1,3 2 1,3 7-139,2 6 1,0 3 0,-1 3-1,1 4-175,0 4 1,-2 8 0,-3 4 0,-5 2-104,-3 2 0,-8-3 0,-3 1 0,-3 5-57,-2 3 1,0 2-1,-2 2 1,-1-5-23,-2-4 1,-6 4-1,1 0 1,-2-2-43,-3-2 1,1-1 0,-1 0 0,1 0-10,0 0 0,-1 0 0,1 0 0,-1 0-77,1 0 0,-2-3 0,-2-2 0,-1-2-261,2-6 0,1-4 1,1-2-1,1-7-952,0-6 1,6-7-1,3-9-1136,3-4 0,-3-12 2338,1-8 0,-21-25 0,-6-14 0,-1-5 0,0 1 0</inkml:trace>
  <inkml:trace contextRef="#ctx0" brushRef="#br0">24083 14532 7784,'-1'-9'1280,"-4"-1"-776,-3 7 0,-2-4 0,2 9-251,2 3 0,-4 4 0,6 9 0,-1 1-29,-2-1 0,4 4 0,-6 2 0,-1 3 13,2 2 0,-5 5 0,5 1 0,-1 1-13,-1 4 0,1 7 0,-6 1 0,1 0-17,-1 1 1,3-2-1,0 5 1,3 1-45,-2-2 1,3 4 0,0-7 0,0 0-60,0 1 1,3-1-1,-3 2 1,1-7-6,4-2 0,2 1 0,1 3 1,0 1 12,0 2 0,1-5 0,2-4 0,4 1-10,1 1 0,1 2 1,6 0-1,-1-1-63,1-4 1,-1 2 0,0-4 0,1 0-20,-1 4 0,-1-5 0,-2-1 1,-1-2-10,1 2 1,0-4 0,0 4-1,-3-4-28,-1-1 1,2-5 0,-2 0 0,-1 0-8,0-2 0,4 4 1,-5-7-1,0 0 17,1 2 0,0-5 0,6 3 0,-4-3-11,-2-2 0,4-4 0,-4-1 0,2 1-71,3-2 1,-3 3 0,0-4 54,-1 1 0,4-5-19,-2 2 0,-1 1-166,2-1-491,-7 0-1858,10-5-641,-12 0 3209,6 0 0,-7 0 0,0 0 0</inkml:trace>
  <inkml:trace contextRef="#ctx0" brushRef="#br0">16847 13223 7814,'-15'0'-73,"1"0"0,0 1-105,-1 4 0,1-2 1,-1 5 758,1-1 1,0 2-81,-1-4 1,6 5 114,-1-5 0,2 1 126,-1-1 0,1-4 701,3 4-546,3-3-625,-4-2 0,11-7 0,1-2 0,2-4-29,3-1 0,2-1 1,1 1-1,1-1-28,-1 1 0,0-2 1,1-2-1,1-1-50,3 2 1,-1-4-1,4 0 1,0 0-49,1 1 1,-4-4-1,5 3 1,0 0-44,-2 0 0,5-3 1,-4 5-1,-1 3-60,-3 5 0,-3 4 0,-1 7 1,-1 0 53,1 0 1,-7 2 0,-2 4 0,-1 7-48,0 5 0,1 6 0,-3-3 0,2 1-10,-2 4 0,3-4 1,-1 0-1,0 1 34,1-1 1,-2-3 0,4 4 0,0-3-24,0-2 1,-4 3-1,6-2 1,1-3-27,2-5 0,-3 0 1,-1-6-1,2-2 3,2-1 0,2-4 1,-1-2-1,0-6-23,1-3 0,-1-8 0,-1-3 0,-2-3-16,-1-2 1,-1 1 0,6-1 0,-1 0 2,0 0 1,-1 2 0,-2 2-1,-3 2 21,-1 2 1,2-3-1,-2 5 1,-1 2-99,1 1 1,-3 6 0,-2 2 9,3 2 160,-4 1 1,7 5 60,-3 0 1,-3 6 0,3 4-18,-4 3 0,-1 1 0,0 0 1,0 1-37,0-1 1,0 2 0,0 2-1,0 1-47,0-1 1,0-2-1,0-2 1,0 2-59,0 3 1,0-3-1,0 3 1,0-3 14,0-1 1,0-1-1,2-1 1,1-2-46,2-1 1,1-7-55,-1 2 0,3-5 0,5-5 0,-2-6 87,-2-7 1,-1 0 0,4-6 0,-3 1 10,2 0 0,2-4 1,2 5-1,-1-2 4,0 0 1,-4 1 0,0-2 0,1 2 8,2 2 0,1-3 0,0 4 0,1-1 5,-1 0 0,0 2 0,1 5 0,-1-1 66,1 1 1,-1-1 0,0 3 0,1 2 33,-1 5 1,1 2 0,-1 0-1,0-2 30,1 2 0,-1 6 0,2 3 1,2 1-76,1-1 0,0 5 0,-5-1 0,1 3-10,-1 1 1,-1 1 0,-2 1 0,-1 1-4,1 2 1,-3 1 0,0-4 0,0 1 11,0 2 0,-3 5 0,3-3 0,-2 0 7,-3 0 0,4 3 0,-1-4 1,1 1-17,-1 0 1,0-7 0,-3-4 0,4 1 5,1 2 0,-3-5-750,4-3-1736,-6-4 1252,4-1 1,-9 0-1,-1-1 1,-3-3 1191,-2 0 0,-40-39 0,-15-5 0</inkml:trace>
  <inkml:trace contextRef="#ctx0" brushRef="#br0">18501 12561 7540,'0'10'735,"0"-1"-175,0-6 0,-1 8 998,-4-6-718,3 0 0,-3-5-436,10 0 0,-2-5 0,5-1 1,0-2 64,0-3 1,2-2 0,4-1-1,1-1-25,-1 1 1,2-1-1,2-1 1,3-1-15,1-2 0,-3-2 0,5 3 0,2-3-93,1-1 1,0 0 0,-1-2 0,-2 5-103,1 3 0,-2 1 0,1 1 0,1 1-196,2 3 0,-3-1 0,-1 6 0,-3 2-66,-2 2 1,-2 1 0,-2 0-120,1 0 1,-1 0-169,1 0-335,-7 0-87,-2 0 0,-8 0-959,-2 0 922,2 0 0,-4-2 212,6-3 0,0 2 228,0-7 1,0 6-1,1-4-168,4 1 0,-3 1 68,2 1 0,-2 2-163,-2-7-221,0 7 87,0-3 1,0 4-987,0-3 310,0 4 1406,0-12 0,-51 5 0,-13-7 0</inkml:trace>
  <inkml:trace contextRef="#ctx0" brushRef="#br0">18918 11928 7597,'-14'0'0,"0"0"41,-1 0 0,1 5 1950,0-1-1327,6 8 0,1-9-176,7 6 1,7-4-1,2 3-3,4-1 1,-3-1 0,-1-3-1,2 2-67,2-2 0,1 0 0,2 1 0,2 0-90,1 0 0,2-3 1,-2-1-1,5 0-106,3 0 1,-3 0 0,0 0 0,2 0-79,1 0 1,0 0 0,-1 0 0,-4 0-48,-1 0 0,3 0 0,-5 2-55,-1 3 1,-4-2 0,-4 6 44,-5 3 1,-4-4-1,-1 1 1,0 2-20,0 2 0,-5 6 0,-1 0 0,-2 1 16,-3 0 0,-2 1 0,-1 5 1,1-2-41,3 1 1,-3-2 0,4-1 0,-2-1-95,1-4 0,-1-1 0,4-3-2009,-1-3-2190,5 3 3287,-3-12 0,7 1 0,3-9 1,0-1 961,0-3 0,-16-53 0,-4-14 0</inkml:trace>
  <inkml:trace contextRef="#ctx0" brushRef="#br0">19739 11539 10479,'-2'-8'794,"-3"4"-628,-4 2 0,1 2 0,-2 0 0,-1 2-104,-2 2 1,-1 1-1,-1 8 1,1 3-60,-1 0 1,1 6 0,0 2 0,-1 5 42,1 5 1,6-4-1,3 4 1,4-6 51,1-4 1,6 2 0,4-9 0,2-2 32,3-4 1,1-8-1,1 0 1,2-6 156,-1-6 1,3-6-1,-2-4 1,-1-5 141,-2-3 1,-2-3 0,-1-4 0,-2-3-96,-1 0 0,-3-3 0,5 5 1,-4-1-162,-2-4 0,-1 0 1,-4 0-1,3 1-36,0-1 1,1 4-1,-5-1 1,0 2-157,0 3 0,0 1 1,-1 4-1,-3 3-501,0 5 0,-1 8-1862,5 1-736,0 7 1809,0-3 1,0 17-924,0 3 2231,0 4 0,-18 20 0,-9 8 0,-1 6 0,0-1 0</inkml:trace>
  <inkml:trace contextRef="#ctx0" brushRef="#br0">19436 12043 7835,'-9'8'986,"-1"-3"1,9-4-295,1-1 1,8 0 0,11 0 0,5-1 21,3-4 1,8 3-1,4-4 1,4 1-96,5 0 0,-2-4 0,7 2 0,3 1-168,4 0 0,0-4 0,2 4 0,-3-1-256,-1 1 0,-6 1 1,0 3-1,-5-1-185,-5-2 0,-5 1 0,-10 4 0,-1 0-1892,-2 0 958,-7 0 1,-4 0-1,-13 0-921,-8 0 1,-6 1 0,-6 2 1844,-4 2 0,-36 24 0,-16 11 0,22-13 0,-1-1 0,0 1 0</inkml:trace>
  <inkml:trace contextRef="#ctx0" brushRef="#br0">19868 12374 7832,'0'-15'340,"-5"6"326,0-1 0,-6 5-171,2-4 1,1 6 0,-2-2-210,-1 3 0,-2 2 1,-1 2-64,-1 3 0,1-2 0,0 5 0,-1 0-71,1 0 0,-1 1 0,1 7 0,1 2-105,4 1 0,-4 2 0,5-3 0,0 2-85,3 3 1,3-4 0,2 3 0,0 1 82,0-1 0,0-4 0,2-1 0,3-6 29,4-6 0,4 2 0,2-3 0,-1 0 73,0-3 0,1-7 1,-1-4-1,1-3 155,-1-1 0,0-7 0,1-1 0,-1-2-36,0 0 1,-4 0-1,0-5 1,-1 0-157,-1 1 1,3-1-1,-6-2 1,0-2-52,1-5 1,-4 1-1,3-2 1,-4 1-35,-1 1 1,0-3-1,0 7 1,0 2-222,0 6 1,-4-1-311,-1 7 1,-2 6-779,3 8 1,2 5-299,-3 5 1,4-2 982,1 7 1,0-5 598,0 4 0,-7 14 0,-1 7 0</inkml:trace>
  <inkml:trace contextRef="#ctx0" brushRef="#br0">20026 12230 7832,'0'10'1154,"0"-1"1,0 1 0,2 3-467,3-4 0,1 4 0,5-5 0,-1 2-294,1-1 0,2 1 0,1 4 0,-1 0-210,-3 1 1,2-1 0,-4 2-1,0 2-452,-3 1 1,2 0-1,-3-4-2185,0-1 1,-1-6 398,2-3 1,1-5 2053,4-5 0,-4-3 0,-6-6 0</inkml:trace>
  <inkml:trace contextRef="#ctx0" brushRef="#br0">20386 12158 7824,'-6'8'1023,"-1"5"1,-4-5 0,1 1-276,-1 1 1,0 1 0,0 7 0,1 3-105,-1 1 1,-3 4-1,-4 5 1,-3 5-239,-1 0 0,3 4 1,-5 7-1,-2 1-297,-1-2 0,0-1 1,1-2-1,2 0-354,-1 0 1,4-6 0,3-5-1,7-6-516,6-7 1,5-8 0,5-3 0,5-3 760,3-7 0,9-34 0,2-17 0,3-6 0,0-1 0</inkml:trace>
  <inkml:trace contextRef="#ctx0" brushRef="#br0">27637 15582 7956,'-14'0'750,"6"2"1,1 1 152,1 2 0,4 1 108,-3-1-701,4 3 1,1 2 129,0-1-502,0-5 0,1-8 0,3-7-12,0 0 1,3 0 0,-2-4 167,4 1 1,-1 0 478,2-1 364,-7 7-679,3 2 0,-6 7 1,0 4-413,0 5 0,-1-2-2384,-4 1-1413,3 1 3951,-4-2 0,12-8 0,2-8 0</inkml:trace>
  <inkml:trace contextRef="#ctx0" brushRef="#br0">28515 14172 7743,'0'-9'1200,"0"-1"-252,0 7 1,0-2 0,0 10-499,0 5 1,0 2-1,0 4 1,0 4-57,0 4 1,-2 3 0,-1 3-1,-4 4-112,-1 4 0,4 8 0,-4 4 1,0 1-90,0 3 1,-2 7 0,-3 2 0,2-4-77,1-5 0,2-4 1,-1-6-1,2 1-292,1-2 0,4-3 1,-2-13-1,2-1-906,2-2 0,2-6 0,1 1-3639,2-3 4720,-1-2 0,-16-12 0,-4-4 0</inkml:trace>
  <inkml:trace contextRef="#ctx0" brushRef="#br0">27925 15367 8957,'12'-2'650,"-2"-3"0,8 4 0,-2-6 0,3 2-152,2 1 0,9-1 1,0 3-1,4-1 8,1-2 0,5 0 0,-3 5 1,1 0-151,1 0 0,-3 0 1,4 0-1,-3 0-205,-2 0 0,0 0 1,-3 0-1,2 0-71,-2 0 0,3 2 0,-1 1 1,-2 2-416,-2-2 0,-1-1 0,-2-2 1,-3 0-2072,-5 0 0,-5 1 764,-4 4 0,-4-2 1642,-6 7 0,-44 12 0,-12 9 0</inkml:trace>
  <inkml:trace contextRef="#ctx0" brushRef="#br0">28543 15755 7757,'0'-14'1552,"0"-1"1,-1 7-1200,-4 4 1,-3 2 0,-6 2 0,-1 0-136,1 0 0,-2 0 1,-3 0-1,-4 0-26,1 0 0,-5 6 0,3 4 0,-5 3-84,-5 1 1,2 2 0,-4 3 0,0 5-138,4 3 1,2 2 0,1 2 0,1 1 39,-1 1 0,8 5 0,5-2 1,6-1-18,4 0 0,1-1 1,7-7-1,3-2-10,4-1 1,10-8-1,5 0 1,2-6 52,-2-4 1,5-1 0,-2-5-1,5-2-18,0-2 0,-2-6 0,-1-7 0,0-4-34,-1-2 1,0-1 0,-3-4 0,-2-1-42,-3 0 0,-2 0 1,-7 0-1,-3 2-156,-1 3 0,2-3 1,-4 3-1,-2-1 136,-1 1 1,-4-2 0,-1 7 0,-3 1 456,-2 2 0,3 8-166,-5 3 1,2 10 0,-1 6 0,4 5 12,3 4 0,-3 5 0,1 1 0,0 4 223,3 4 1,1 1 0,0-3-1,0 3-210,0 2 1,0 1 0,0 4 0,0-2-145,0-2 1,0-1 0,0 3 0,1-3-115,4-2 0,-3 2 1,4-7-1,1-3-480,2 0 0,1-6 0,3-3 0,3-7-858,0-6 0,4-5 0,1-5 1355,1-5 0,3-49 0,0-22 0,-5 22 0,1 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9322 2748 7954,'-19'0'16,"0"0"1,0 2-1,5 1 760,-1 2-421,7 0 0,3-5 1,10 0-66,5 0 1,3 0 0,1 0 0,2 1 71,3 4 0,3-3 0,7 2 1,0-2-9,0-2 0,0 0 0,1 2 0,2 1-92,1 2 1,1-1-1,-5-2 1,1 1-157,4 2 0,-9 0 1,4-5-1,-3 0-255,-4 0 2,-1 0 0,-15 0 0,-7 0-81,-12 0 0,-8 0 0,-8 0 0,1 0-54,-1 0 1,-5 0-1,-1-2 1,-2-1 31,-3-2 1,4 0 0,-3 5 0,-1 0 104,-1 0 0,-3-4 0,3-1 0,3 2 367,4 1 1,5 2 65,5 0 1,11 0 0,13 0-1,10 0 43,8 0 1,4 0 0,8 2 0,2 1-8,2 2 1,-1-1-1,-4-2 1,0 1 20,0 2 1,0 0 0,-1-5 0,1 0-177,0 0 0,-5 1 0,0 2 0,0 2-533,-2-2 1,-1-1-1238,-7-2 1,-4-2-1205,0-2 1,-9-4 2804,-1-7 0,-57-12 0,17 12 0,1 0 0</inkml:trace>
  <inkml:trace contextRef="#ctx0" brushRef="#br0">11193 4806 7839,'0'-15'-200,"0"1"1375,0 0 496,0 6-1365,0 1 0,0 9 0,0 3 1,0 4-44,0 4 1,1 3-1,3 1 1,0 4-183,0 2 0,-1 1 0,0 4 0,2 1-173,-2 0 1,0 0 0,0-1-1,2 1-35,-2 0 0,1 1 0,-1 2 1,2 2-18,-2-2 1,-2-3 0,-1-4 0,2-2 12,3-3 1,-4 0 0,4-6 12,-3 0 1,-1-6 96,4-3 1,-3-5 146,2-5 1,0 2 14,0-6 1,0 1-1,4-4 1,-2 3 7,-3-2 0,0 3 1,1-2-1,0-1 104,0-2 1,2 3-1,0 1-113,2-2 1,-3-2-535,5-1-488,-7-1 295,3 7 1,-6 3 0,-1 10-30,-4 5 0,2 3 0,-5 1 0,0 0 136,0 1 1,0-1 0,-3 2 376,1 3 1,2-3 0,-3 3 484,1-3 0,5-8 208,-4-3 0,4-3-185,-4-2 1,-1-7-1,-3-2 1,2-4-368,1-1 1,2-1 0,-3 1-1,2-1-271,-3 1 0,1 0 0,0-1 0,3 1 233,2 0 0,-25-33 0,-1-7 0</inkml:trace>
  <inkml:trace contextRef="#ctx0" brushRef="#br1">9999 2705 7622,'6'-8'337,"4"3"1,-2 4 0,1 1 0,2 0-80,2 0 1,2 0 0,-1 0 0,2 0 14,3 0 1,4 0 0,5 0 0,1 0 2,0 0 0,4 0 0,3 0 0,0 0-26,4 0 0,0 0 0,0 0 0,-3-2-35,-2-3 1,-1 4 0,-5-4 0,-2 3-129,-3 2 1,-4 0-1,-5 0 1,-1 0-103,1 0 1,-1 0 0,0 0 14,1 0 1,-6 0-714,1 0-839,-7 0-1508,4 0 3060,-7 0 0,-52-19 0,-12-5 0</inkml:trace>
  <inkml:trace contextRef="#ctx0" brushRef="#br1">12876 4906 7795,'-5'-9'61,"0"-1"0,-1 7 130,1-2 1,4 10-1,-4 5 1,3 4 30,2 5 0,0-1 0,-1 4 0,-3 1-99,0-1 0,-3 2 1,4 5-1,-2-1 20,2 1 1,1 0-1,1 0 1,-2 0-44,-2-1 0,0-1 0,5-1 0,0-2-53,0 2 0,2-1 1,1-1-1,2-5-48,-2-3 1,3-1-1,-1-1 1,0 1 48,1-1 0,-3-6-10,7-3 1,0-5 0,2-5-3,-2-5 0,3-4 1,-5-4-1,1-2-76,1-3 1,-2 1-1,3-2 1,-3 3-393,-1 0 0,2 5 1,-4-3-2381,-2 3 2185,-1 8 0,-4 10 627,-3 12 0,-12 21 0,-6 8 0,-4 8 0,0-1 0</inkml:trace>
  <inkml:trace contextRef="#ctx0" brushRef="#br1">12833 5511 7833,'-8'-7'214,"-3"4"0,4-6 1,1-3-29,-1 0 1,-4-4 0,3-2 0,-1-3-281,-1-1 1,1-2 93,-6-5 0,-25-38 0,17 29 0,0-1 0</inkml:trace>
  <inkml:trace contextRef="#ctx0" brushRef="#br1">9308 7726 7763,'-14'0'-601,"-1"0"1083,1 0 1,1-1 0,4-4-203,4-5 1,3-4-1,2-3 1,0-4-107,0-2 1,0-1 0,0-4 0,0-3 22,0-2 1,0-4 0,0-6 0,0 1-42,0 4 1,-1-4 0,-3 4-1,0-2-122,0 2 1,3 2 0,1 8-1,0-1 46,0 0 1,0 7 0,0 2 188,0 4-100,0 8 0,6 10 0,4 12 0,3 9-28,1 4 1,-1 2 0,-2 0 0,-2 1-138,3 4 1,0-4 0,3 3-1,-1-4-180,1-5 1,-6 2-1,-1-7 1,0 0-1195,0 2 0,-5-10 303,2 4 0,-5-11 1,-3 0 658,-2-8 0,-6-4 0,1-6 408,-2 0 0,-15-29 0,-6-12 0,-2-4 0,0 0 0</inkml:trace>
  <inkml:trace contextRef="#ctx0" brushRef="#br1">9222 7165 7814,'-15'-4'-112,"1"-1"1,0 2 390,-1 1 0,1 2 0,-1 2 0,1 2 291,0 6 1,-1 8 0,1 1 0,-2 0-288,-3 2 1,1-1 0,-4 6-1,1-4-325,3-1 0,-1-2 1,3-6 41,3-3 0,2-74 0,4 20 0,0 0 0</inkml:trace>
  <inkml:trace contextRef="#ctx0" brushRef="#br1">16444 4777 7840,'10'0'125,"-1"0"703,-6 0 120,4 0 20,-7 0 30,0 0-739,0 6 0,1-3 0,4 5-72,5-1 1,3 2 0,1-2 0,2 1-39,3 3 1,3 2 0,7 1 0,2 1-95,2-1 0,-1-1 1,5-2-1,0-1-53,-1 1 1,-2 2-1,1 1 1,-3-1-37,-5-4 1,-1 9-1,1-4 1,-1 4 31,-2 3 1,-7-5 0,2 4-1,-3 0-41,-1-1 0,-1 2 1,-1-4-1,-2 2-7,-1-1 0,-7-2 1,3-3-1,-1-2-63,0-2 0,1-5-127,-1 0 200,-3-2 1,4-8 27,-6-4 1,0-3 50,0-1 0,0 0 0,0-1 41,0 1 0,0-1 0,0 1 14,0 0 0,0-1 0,0 1 0,0-1-66,0 1 0,0 0 0,0-1 0,0 1-7,0-1 1,0 1-1,0 0 1,0-1-488,0 1 0,2 4-1873,2 1 1725,-2-1 0,3 4 1,-8 6-1,-2 8 205,2 5 0,-4 1 1,2 0-1,1 2 409,-3 3 0,6-3 0,-4 4 0,2-3 0,-2 2 0,3-3 0,-2 4 0,2-4 0,2-2 0,-2 0 0,-1 1 177,-2-1 0,-1 1 1,3-1 386,-2 0 0,-5-4 0,4-2 0,-2-2-142,-3-3 0,-2-1 0,-3-2 0,-3 0-346,-5 0 1,0 0 0,-2 0 0,-1 0-275,2 0 1,-1-5-1,-3-1 1,0-2-487,1-3 1,0-7 0,4-3 683,5-1 0,4-23 0,2-11 0,-3-6 0,1 0 0</inkml:trace>
  <inkml:trace contextRef="#ctx0" brushRef="#br1">21148 17885 7788,'-9'-2'115,"-1"-1"441,-1-2 0,3 0 27,-1 5 1,-1-5-332,-4 1 0,-1-1 0,1 5-3,-1 0 0,6 0 0,-1 0-63,-1 0 1,-2 0 0,-1 0 0,-1 0-95,1 0 0,0 0 1,-1 0-1,1 0-11,-1 0 1,1 0 0,0 0 0,-1 0-14,1 0 1,-5 0-1,-2 1 1,0 3-75,0 0 0,-3 6 1,4-4-1,-3 2-37,-2 4 0,2 0 0,1 4 0,0 2 63,-1 1 0,4 7 0,-3-2 1,1 3-59,3 2 0,2-1 0,3 1 1,2 0 45,2 0 0,6-2 0,-2-2 0,5-2-3,5-2 0,3-1 1,6-4-1,2 0-10,3-3 1,-1-3-1,4 1 1,0-3 2,1-2 0,-1-1 0,4-5 0,-4 0-4,-1 0 0,0 0 0,-4-1 0,2-4 43,-1-5 1,-2-7-1,-2-4 1,1-2 47,-1-2 1,-6-2-1,-1-2 1,-3 0-67,1 0 1,0-1-1,-5 0 1,0-1-24,0 4 0,0 1 0,-2-1 0,-2 2-10,-6 1 0,-3 6 0,-1-1 0,-2 3-9,-3 2 1,3 1 0,-4 2 0,4 3-252,2 1 1,4 2 0,1 5-1432,-2 0 344,4 0 0,3 0 1361,8 0 0,23-6 0,12-2 0</inkml:trace>
  <inkml:trace contextRef="#ctx0" brushRef="#br1">21321 17108 7451,'-1'-13'-1400,"-3"2"1725,0 1 1,-1 5 198,5-4 1,6 5 0,4 0 0,2 2-205,3 2 1,1 0 0,1 0 0,3 0-122,-3 0 0,4 5 0,-2 1 0,0 2 8,2 3 1,-5 4-1,3 2 1,-3 4-110,-1 2 1,-7 1 0,-2 4 0,-1 1-162,0 0 1,-2 0 0,-8 1 0,-5 2-157,-2 2 1,-8 1 0,0-5 0,-3 0-75,-2-2 1,-2-4-1,-2 0 1,2-4 119,3 1 1,-2-11 0,7-1-1,1-5 124,2-4 0,7-7 0,1-2 0,1-6 110,4-4 1,3 1 0,5-4 0,5 1 227,2 4 1,3 1 0,-1 1 0,2 1 159,3 0 1,-3 1 0,5 2-1,-2 3-144,0 1 0,5 2 0,-3 5 0,2 0-137,2 0 0,-3 2 1,1 1-1,-2 4-448,-4 1 1,-1 3 0,-1 5 0,-3 1-605,-2 1 0,1-5 1,-4 6-1,-1-3 149,0-2 0,1 2 0,-4 2 1,2 1 734,-2-1 0,-1-2 0,-2-2 0,-20 0 0,-4 1 0</inkml:trace>
  <inkml:trace contextRef="#ctx0" brushRef="#br1">21695 17956 7788,'0'-7'-26,"0"-1"665,0 3 0,7 3 1,2-3-405,4 4 0,1 1 0,1 0 0,-1 0-98,0 0 0,1 5 0,-1-1 0,1 0-262,-1-3 0,0 4 0,1 0 1,1-1-290,3 3 1,-3-4-1,3 5-178,-3-2 0,-6 1 0,-1-2 94,2 4 0,-4-1 0,-4 2 498,-6 1 0,-43 15 0,-17 4 0</inkml:trace>
  <inkml:trace contextRef="#ctx0" brushRef="#br1">21551 18302 7788,'15'0'-1494,"1"0"2153,3 0 1,-2 0 0,6 0 0,-1 0-212,1 0 0,1 0 0,3 0 0,-2 0-670,-1 0 0,-6 0 0,3 1 0,-2 3-491,0 0 1,-1 3 0,-7-4-931,-2 2 1643,1 6 0,-15 3 0,-4 9 0</inkml:trace>
  <inkml:trace contextRef="#ctx0" brushRef="#br1">22587 17928 7726,'-9'0'191,"-1"0"1,5 0 996,-4 0-631,5-7 1,-2-1-189,6-6 1,0 4-1,0 1-139,0-2 1,2 4 0,2 1 0,6 1-64,3 0 0,3 0 1,1 5-1,3 0-31,-3 0 0,4 0 0,0 0 0,-1 2-96,1 3 1,5 1 0,-4 5 0,1-1-56,-4 1 1,-2 7 0,1 1 0,1 0-72,-1 2 0,-9 0 0,-4 4 1,-3-1-45,-2 2 0,-2 6 1,-3 1-1,-4 1-211,-4 1 0,-8-5 0,-3 4 0,-3-4 22,-2-1 1,0-2 0,1-3 0,0-4 124,4-4 0,-3-4 0,3-2 0,-3-5 153,-2-4 0,7-2 0,3-4 0,4-6 150,6-7 0,-2 1 0,6-6 0,2 1 113,1-1 1,8 4 0,4-3-1,3 1 106,1 3 0,5 4 0,1 3 0,-1 3-26,2 2 1,-1-1 0,6 4 0,-4-2-72,-1 2 0,3 6 0,-3 4 0,0 1-63,-1 3 1,0 1-1,-6 3 1,0-1-424,1 1 0,-6 1 0,-1 1 0,-1 2-481,-4-1 0,-2-7 0,-1-1 1,0 1-605,0 2 1,0-4 1339,0 1 0,-19-20 0,-5 1 0</inkml:trace>
  <inkml:trace contextRef="#ctx0" brushRef="#br1">23278 17913 7726,'1'-14'263,"4"0"1,-3 4-1,4 0 115,0-1 1,-4 3 0,4 0 1014,1 2-1181,-6 1 1,6 11-1,-9 4 1,-1 3-108,-2 1 1,-4 5-1,2 2 1,1 2-80,0 2 1,-6-3-1,3 2 1,-2 0-101,1-1 1,-1 2 0,4-5 0,1-1 33,0 2 0,1-5 1,5 3-1,0-3 21,0-2 0,0-4 0,1-2 0,4 0 63,5 0 1,3-5-1,1 3 1,0-1 38,1 0 0,1 4 0,0-2 0,0-1-9,-4 1 1,-2 4-1,1-2-47,-1 4 0,-7 2 1,2-1-1,-4 0-164,-1 1 1,-1-1 0,-4-1 0,-5-2-425,-2-1 1,-8-7 0,0 2 0,-1-4-1627,0-1 2187,-4 0 0,-12-26 0,-6-12 0,-8-2 0,1 0 0</inkml:trace>
  <inkml:trace contextRef="#ctx0" brushRef="#br1">23220 17769 7705,'16'-8'0,"2"2"219,1 0 0,11-1 1,-1-2-1,3 2 282,3 1 0,-3-1 1,7-4-1,1 3-671,1 2 1,-4-5-1,-2 3 170,0 0 0,15-24 0,9 0 0</inkml:trace>
  <inkml:trace contextRef="#ctx0" brushRef="#br1">27018 17640 7690,'-14'-13'0,"0"2"-290,-1 1 1,1 6-1,-1-4 1,1 0 769,0 0 0,-1 4 0,-1-2 0,-1 1-45,-3 0 0,0 1 0,2 4 0,-3 0-212,-1 0 0,-2 1 1,-5 2-1,-1 5-93,-4 5 1,2-2 0,-6 10 0,0 2-10,1 5 1,0 1-1,5 6 1,-2 0-87,2 4 0,2 2 0,3 3 1,3-1-54,5 0 1,9 0-1,5 0 1,4-1 36,1-4 1,8-4 0,6-10 0,7-7-24,1-6 1,10-4 0,-3-7 0,1-2 69,1-3 1,-1-3-1,2-8 1,2-3 28,-2-5 1,3-3-1,-3-2 1,-3 1-60,-4-1 0,-2-6 0,1-2 0,-5-1-78,-3-1 0,-8 2 1,-3-3-1,-4 4-87,-1 0 0,-13 4 0,-6 9 0,-8 3 7,-7 4 1,2 4 0,-4 2-1,0 5-92,5 4 0,-3 1 0,4 1 0,4 4-37,4 5 1,2 1-1,8 0 1,2-1-314,5 1 1,5-5 0,5-1 0,5-3 563,2-2 0,67 0 0,-32 0 0,0 0 0</inkml:trace>
  <inkml:trace contextRef="#ctx0" brushRef="#br1">27536 17554 7690,'0'-10'1302,"0"0"1,2 7-967,3-2 0,3 4 1,6 1-1,2 0-5,3 0 0,-1 0 0,4 0 1,1 0-388,-1 0 1,0 0-1,4 0 1,-4 0-397,-1 0 1,3 0 0,-5 1 0,-1 3-156,-2 0 0,-8 3 1,-3-2 606,-4 4 0,-43 17 0,-25 6 0,-1 3 0,1 0 0</inkml:trace>
  <inkml:trace contextRef="#ctx0" brushRef="#br1">27349 17841 7690,'15'0'-212,"-1"0"1,0-1 0,1-2 880,-1-2 0,7 0 0,4 3 1,6-1-392,2-2 0,7-4 0,-1 2 0,2 1-479,2 0 1,4-4 0,-2 5 0,-5 2-1275,-4 1 1475,-2-4 0,1 24 0,2-1 0</inkml:trace>
  <inkml:trace contextRef="#ctx0" brushRef="#br1">28586 17439 7690,'0'-10'0,"-1"2"239,-4 2 1,-1-1-1,-6 4 1,3-2 173,-2 2 0,3 8 1,-3 4-1,-4 4-244,-2 2 0,-3 5 0,6 4 0,0 3-197,-1 2 0,-4 2 0,0 1 1,1 3-64,2 2 1,8-5 0,2 3-1,1-3-30,0-4 0,5-2 0,7-12 0,2 1 132,7-1 1,0-1-1,7-2 1,-1-3 33,0-1 1,1 2 0,2-2 0,-2 1 27,-2 3 1,-2-3-1,-5 1 1,-1 2-31,-4 2 1,-2 2 0,-7-1 0,0 0-136,0 1 1,-8 1 0,-5 1 0,-8 3-449,-6-3 1,2-1 0,-11-1 0,1-3-1046,-3-2 1585,-4-4 0,-22-23 0,-11-10 0,21 8 0,0 0 0,-1 1 0</inkml:trace>
  <inkml:trace contextRef="#ctx0" brushRef="#br1">28529 17467 7690,'43'-9'0,"-1"1"-262,-4 1 1,2-2 0,-5 4 0,2 0 603,3-1 0,-5 4 0,-1-4 1,-4 1-343,-1 0 0,-7-32 0,-1-3 0</inkml:trace>
  <inkml:trace contextRef="#ctx0" brushRef="#br1">24299 17136 7465,'0'-14'388,"0"0"1,0 4 0,-1 2 608,-4 2-492,3 1 1,-4 3 524,6-3-618,0 4 0,0-7-175,0 3 1,6 2-1,4-5 1,4 0 5,5 0 1,5-2 0,10-6 0,7-1-54,11-2 0,2-7 0,15 4 0,3-2-39,3 0 1,1 8 0,-4 0 0,-1 6-35,-4 4 1,0-4 0,-8 5 0,-4 2-31,-4 1 0,-5 7 1,-6 2-1,-3 1-15,-2 3 0,-1 0 0,-6 0 0,1-1-8,0 1 1,-5 7 0,-2 1 0,-1-2-93,-3-1 0,-1-1 0,1-1 0,-1 0-42,-4 1 0,1-1 0,-6 1 1,2-1 43,0 0 0,-2 1 0,3-2-335,-2-4 1,-4-2 0,3-6-1207,-1 4 0,-3-5-215,-4 0 1,0-2-1,0-7 1782,0-1 0,-44 2 0,-12 2 0</inkml:trace>
  <inkml:trace contextRef="#ctx0" brushRef="#br1">25378 17151 7574,'-9'0'2,"-1"0"1,13 0 0,2 0-338,6 0 1,5 0 0,2 0-1,1 0 629,-1 0 1,-2 0 0,-2 0 0,0 0-71,1 0 1,-1 0-1,0 0 1,1 0 15,-1 0 0,1 5 0,-1 1-143,0 2 0,1 2 0,-1 2 1,1 0-102,-1-3 1,0-1 0,1 3 0,-1-1 35,0 1 0,1-3 0,-1 0 29,1-2 0,-1 4 103,0-5-37,-6 0 0,0-5 25,-3 0 1,-3-2-58,3-3 1,-4 2 0,-1-7-147,0-1 1,0-2 0,2-1-1,1 0 153,2-1 1,6-5 0,0-4 0,5-4 20,3 0 1,7-6-1,-2-1 1,3-2 25,2-3 1,0 3-1,-2 1 1,-2 0-113,-1 4 0,-8 8 0,0 5 0,-5 3-977,1 2-1514,-6-1 2454,0 1 0,20-39 0,6-9 0</inkml:trace>
  <inkml:trace contextRef="#ctx0" brushRef="#br1">30198 13841 7793,'0'-14'0,"0"0"29,0-1 0,-2 6 1,-1-1 280,-2-1 1,0-2 66,5-1 0,0-1 28,0 1 1,0 4 382,0 1-565,0 6 0,-1-4 0,-2 9-178,-2 3 0,-2 3 0,4 6 1,-3 0 21,-2 1 0,3 4 0,-5 2 1,1 1-28,1 4 0,-5-4 0,5 2 1,-2 2-33,1 1 0,1-2 0,-3 3 0,1 2-26,-1 0 1,3 1 0,-2-3 0,1 1-52,1 0 1,-5 0 0,5-2 0,-2-1-4,1-2 0,4-1 1,-3 5-1,0-4 12,0-5 0,5-3 1,-4-2-227,1 1 223,4-7 0,-2-2 0,7-8 73,2-2 1,6 0 0,-3-5 0,1-2 44,1-2 0,0-2 0,4 1 0,2 0-42,3-1 0,-3 1 0,3-2 0,-3-2-121,-1-1 1,-1 0 0,0 5-1,1 1-333,-1 3 0,1-3 0,-1 5-1452,0 0 1530,-6 2 0,-1 12 0,-7 6 0,-2 4 363,-3 3 0,2 6 0,-6-1 0,-3 2 0,0-2 0,-3 1 0,1-4 0,-1 0-71,1 0 0,0-4 0,-1-5 1,-1-3 588,-3 2 1,2-4-96,-7-2 1,6-5-1,-1-5 1,3-5-107,1-3 0,3-3 0,0-3 0,4-5-208,2-3 1,1 3 0,5 0 0,0 0-349,0 2 0,0-5 1,0 4-1,2-1-1192,3 0 1431,-4 7 0,18-23 0,-3 1 0</inkml:trace>
  <inkml:trace contextRef="#ctx0" brushRef="#br1">30601 13453 7737,'0'-8'1216,"1"-3"1,4 6-847,5 2 1,4 1 0,4 2-1,2-1-80,3-4 0,-4 3 0,5-3 1,3 4-19,5 1 1,-2 0 0,4 0 0,-4 0-235,-1 0 1,0 0 0,-2 0 0,-1 0-272,-2 0 0,-7 0 0,2 0 0,-3 0-963,-1 0 0,-1 5 334,1-1 1,-7 3 0,-5-4-881,-6 2 1742,-5 6 0,-36 3 0,-16-1 0,-3 6 0,-1 1 0</inkml:trace>
  <inkml:trace contextRef="#ctx0" brushRef="#br1">30471 13712 7818,'7'-8'674,"2"2"1,6 1-152,4 0 1,3-1 0,8 2 0,4 0-117,4 0 0,4-2 0,1 1 0,0 2-107,0 1 0,-1 2 0,-4 0 0,-4 0-247,-4 0 1,-6 0-1,-1 0 1,-3 2-284,-2 3 1,-2-4-1,-2 4 1,1-3-216,-1-2 0,-1-2 0,-2-1 0,-3-3-471,-1-2 0,2 3 916,-4-5 0,-19-25 0,-10-11 0</inkml:trace>
  <inkml:trace contextRef="#ctx0" brushRef="#br1">31104 12978 7818,'0'-14'576,"-1"6"0,-4 3-206,-5 3 0,2 6 1,-3 5-1,-3 12-40,-4 9 1,-8 9 0,1 10-1,-6 7-94,-2 5 0,-1 8 1,6-2-1,-1 3-180,0 2 1,2-2-1,3-2 1,5-8-189,3-5 1,1-7 0,3-8 0,2-5-550,5-5 1,4-4-1,2-12 681,4 1 0,16-14 0,9-2 0</inkml:trace>
  <inkml:trace contextRef="#ctx0" brushRef="#br1">31766 13151 7559,'-14'0'-366,"-1"0"0,1 0 0,-1 1 0,-1 4 660,-3 5 0,2 4 0,-7 7 1,0 8-60,1 8 1,-4 10 0,3 8 0,-1 4-18,1 3 1,0 1-1,9-7 1,7-4-60,5-4 0,5-6 0,2-8 0,8-11-48,5-5 0,7-10 1,10-3-1,4-4-79,4-1 1,-1-11 0,-1-5 0,-1-4-44,1-6 1,-5-3 0,-2-4-1,-4-4-19,-5 0 1,-5-9 0,-8 3 0,-3-2 1,-1 0 0,-9 2 1,-9 0-1,-7-1-248,-6 1 0,-9 2 1,-5 4-1,-4 8-133,-1 8 0,1 7 0,2 4 0,5 6-843,5 2 1252,4 2 0,57-6 0,10-2 0</inkml:trace>
  <inkml:trace contextRef="#ctx0" brushRef="#br1">17465 3928 7131,'0'-14'-111,"2"4"1,1 0 665,2-1 0,0 3-197,-5-1 438,0-1 275,0-4-789,0 6 1,0 3 0,0 11-105,0 9 0,0 1 0,0 8 1,0 3-75,0 5 1,5 5-1,-1 6 1,0 0-115,-3 0 0,4 5 0,0 2 0,-2-1-102,-1 1 1,-1-1-1,2-2 1,2-1 67,-2-4 0,-1-6 0,-2-9 1,0-3-60,0-4 80,0-4 0,0-10 1,2-6 106,2-8 0,-2-5 0,3-1 0,-4-2 90,-1-3 0,0-4 0,2-4 0,1 2-46,2 1 1,0 0-1,-4-5 1,3 0-13,0 0 0,1 5 0,-5 2 0,2 1 9,3 4 0,-4-4 0,4 2-389,-3 1 0,-1 8 13,4 6 0,-3 5 0,2 7 59,-2 7 1,-2 4 0,-2 0 0,-1 3 81,-2 1 0,-1 4 1,3-5-1,-4 2 72,-1 0 0,5-6 0,-3 1 0,1-3-24,0-2 1,-4 6 178,4-1 0,-2-2-32,3-7 0,2-5 0,-3-10-40,4-5 1,-4-2 0,0-4 0,2-4 78,1-4 0,2-3 0,0-3 0,0-4-47,0-4 1,0-5 0,0-5 0,0-5-62,0-3 1,-5-13 0,1-3 0,-1 0-28,-2 4 1,4 1-1,-5 7 1,2 6 43,3 3 0,-1 9 0,1 10 0,-2 7 169,2 6-109,2 3 0,1 14 1,1 8-37,4 10 0,-2 7 1,5 7-1,0 5-13,0 8 1,-3 7 0,3 9 0,0 3-80,0 6 1,-5 2 0,2 2-1,-2 3-60,0-34 0,-1 0 0,0 35 1,0-33-1,0-1 0,0 38-65,-2-5 1,-5-8 0,0-6 0,2-8 258,2-10 0,1-13-21,0-10 0,0-12 0,0-8 1,0-10-30,0-8 1,1-6 0,2-9 0,4-7 94,1-7 0,-5-4 0,2-8 1,-4-5-114,-1-8 1,0 0 0,0-6 0,0 1-36,0 0 0,0-4 1,0 6-1,0 6 63,0 10 0,0 14 0,2 13 32,3 7 0,-4 12 0,4 14-41,-3 12 1,-2 5 0,0 9-1,0 3 132,0 1 1,0 5-1,0 3 1,0 2-498,0 3 0,0-6 0,0-1 1,0 0-326,0-1 1,-2 3 0,-1 4-1,-2 0-8,2 0 1,-3 0 0,-1 0 0,1 1-322,-1-1 1,1-5 968,1 1 0,-16 18 0,-9 10 0</inkml:trace>
  <inkml:trace contextRef="#ctx0" brushRef="#br1">17494 4777 8119,'-14'13'621,"-1"-4"1,9 2 0,6-6-6,8-2 1,6-7-1,4-6 1,3-3-241,1-1 0,2 0 1,5-2-1,-2-2-99,-3-1 0,3-5 1,-3 3-1,3-1-254,2-4 0,-2 0 0,-1 1 1,-4 1-76,-1-2 1,3 4 0,-5 0 0,-1-1-87,-2 1 1,-8 4 0,-2 1-70,1 5 1,-7 6 0,0 6 193,-8 0 0,-5 2 0,-2 2 0,-1 6-28,-3 3 1,2 6 0,-6 2-1,1 1-18,0 4 1,-2 1-1,-5 2 1,0-1-9,0 1 1,0 0-1,1 1 1,-1 2 44,0 2 0,2-2 0,3-8 0,5-3 245,3-1-382,8-10 1,9-8-1,12-18 1,6-5 153,4-5 0,-4-2 1,5-4-1,2-4 4,1 0 0,-3 4 0,-2-2 1,0 5-2,1 5 1,-6-3-1,3 5 170,-4-1-50,-2 3 1,-11 18 0,-6 7 0,-7 8 29,-6 6 1,-3 3 0,2 7-1,-4 0-159,-2-1 0,6-4 0,-4-1 1,2-1-71,0 1 1,0-6 0,4 2 0,2-3-598,4-1 1,-2-6 89,6 1 1,0-8 0,5-2 0,2-8 94,2-5 0,0 3 0,4 1 1,0-3 200,0 0 1,-5 2 208,2 0 416,3 7 0,-8-3 246,0 6 1,-2 0-1,-8 0 23,-1 0 1,-2 0-1,-3 0 1,-1 1-188,-2 4 1,-5-3-1,3 3 1,-3-5-209,-7-5 1,1 2 0,-7-7 0,1-1-109,-1-2 1,3-1-1,-3-2 1,2-2-94,3-1 0,8 0 0,7 4-328,6 1 1,4 4 177,7 1 0,7 6 0,2-1 0,4 8 141,1 5 0,7 5 1,3 6-1,3 2 18,2 0 0,0 4 1,-2-5-1,-1 0 35,-2-1 0,0 0 0,3-4 1,-2 1 16,-1 2 0,-5 1 0,4-6-14,-2 0 1,-7-1 0,-6-2 75,-2-1 0,-2-5 0,-9 3-105,-5-2 0,-3 4 0,-1-6 0,0 0-28,-1-3 0,-4-1 0,0-1 0,0-4-66,-2-5 1,5-3-1,-5-3 1,2-1-5,0-2 0,0-7 0,6 2 0,2-3 18,1-2 0,7 5 1,-2 2-1,3 1-31,2 3 1,0 7-1,2 3 40,3 2 0,-2 1 0,7 7 0,1 2-580,2 6 0,1 3 0,0 1 0,1-1-2211,-1-3 2838,1-4 0,5-38 0,3-8 0</inkml:trace>
  <inkml:trace contextRef="#ctx0" brushRef="#br1">17753 9539 7844,'-14'-4'512,"-1"-1"1,6-2 0,1 3-201,1-6 0,3 2 0,5 0 158,4 2 1,-2-4-218,7 5 1,-5 0-1,3 4 75,-2-4 1,0 3 0,-2-1-85,0 6 1,3 1 0,-2 5-128,4 2 0,-1 2 1,0 2-1,0-1-69,0 0 0,2 1 0,2-1 0,0 2-17,-3 3 0,1-1 1,4 6-1,1 0-75,-1-2 1,0 4 0,1-5 0,-1-1 51,1 1 1,4 2 0,0-7 0,-1-4 19,-2 1 1,-2-6 0,0-3 0,1-2 1,-1-2 1,-4 0 0,-1-2 14,2-2 1,1-4-1,-1-7 1,-3 1 47,-2-1 0,4 1 0,-5 0 0,-1-1-4,3 1 1,-4-1-1,7-1 1,1-3-4,2-5 1,1 2-1,2-2 1,3 0-21,5 2 0,3-4 1,2 5-1,0 0-63,0 1 1,1 2-1,2 7 1,1 1-79,-1-1 0,-1 5 0,-2 1 0,-2 3 65,-3 2 0,3 0 0,-5 2 0,1 3-39,-4 4 1,-3 4 0,-2 1-1,1 2 74,-1 4 0,-1-3 1,-2 6-1,-1-1-23,1 0 0,0 2 0,0 5 0,-3-2 0,-1-3 1,2 3 0,-4-3 0,-2 2 3,-1-2 1,-1 2 0,3-6 0,0 1-20,0 0 0,-3-2 1,-1-5-100,0 1 18,0-7 1,2-3-1,1-10 1,2-5 100,-2-3 1,-2-3 0,-1-3 0,0-3 23,0 0 1,2-6 0,1 4 0,2-3 31,-2-2 0,0 1 0,1-1 1,2-1 11,2-4 0,2 4 0,4-4 0,0 4 26,1 1 0,1 6 1,1 3-1,4 0 7,2 1 0,-6 2 0,4 7 0,0 5-42,3 4 0,-2 1 1,0 1-1,1 4-24,-1 5 0,-3 3 0,4 1 0,-1 0 16,1 1 0,-4-1 0,3 0 0,0 1 4,1-1 1,-1-4 0,4-2-1,-2 0 74,1 0 1,1-5 0,1 2-1,0-4-22,4-1 1,1 0 0,-4 0 0,1-1-18,0-4 0,0-1 1,-1-6-1,1 3 31,0-2 0,-2-2 0,-1-2 0,-2 1-1,1 0 1,1-1 0,-1 1 0,-2 0-56,-2-1 0,-2-4 1,-5 0-1,1 1-503,-1 2 0,0 7 0,-1-1-2624,-3-1 1473,-4-2 1,-6 3-1395,0 1 2976,0 6 0,-6-23 0,-2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14646 14259 7793,'-5'-39'0,"0"1"0,0 6 0,5-2 0,0 6-258,0 4 1,2 3 0,3 8 580,4 4 1,4 9-1,0 11 1,-4 8-35,-4 10 0,-3 14 0,-2 14 1,0 11-253,0 7 1,-3-35-1,-1 1 1,-1 4 0,-1 0-1,-2 2 1,-1 0 7,-3 2 0,0 1 0,-2 0 1,-1 1-1,-2 6 0,-1 1 0,-3 3 1,-1-1-123,-3 4 0,-2-1 0,-2 2 0,-2-1 0,-2 1 0,0 0 0,-1 0 0,-1-1 164,-1 2 1,-1-2 0,3-8 0,1-2 0,4-5 0,2-2 0,4-7 0,3-3 173,-11 20 1,15-30 0,13-19-256,6-17 1,16-26 0,13-20-1,-12 21 1,0-4-12,5-5 1,0-3 0,2-4 0,2-1 0,2-7 0,0-1 0,2-1 0,1-1-78,2-3 1,-1-2-1,-1 1 1,0-2 0,1-4-1,1-1 1,0 0-1,1-1-164,0 0 0,0 1 0,0-1 0,-1 0 0,0 2 0,-1 1 0,-1 2 0,0 0 191,1 2 0,-2 3 0,-9 13 1,-1 2-1,-1 7 0,0 4 81,11-12 0,-17 26 0,-6 25 0,-9 14 2,-5 16 1,-17 19 0,-14 22-1,12-29 1,-1 2 61,-4 8 0,-1 1 1,-3 1-1,-2 1 0,-4 9 1,-1 1-1,-1 0 0,-1 0-67,-1 1 1,-1 0-1,12-19 1,-1 1-1,-1 0 1,-1 3-1,0 0 1,-2 1-1,-1 1 1,-1 0-1,0 1 8,-1-1 1,0 0-1,0 0 1,1-4 0,-1 1-1,1-2 1,2-2-1,-1-1 1,1-1 0,-14 18-1,0-2 37,3-4 0,1-4 0,9-14 0,2-3 0,-22 19 0,15-23-68,10-17 0,14-11 0,6-15 0,5-12-98,9-13 1,6-18 0,11-21 0,-7 31-1,2-1-66,1-8 1,2 0-1,3-2 1,1-1-1,3-5 1,0 0 0,0 1-1,0 1 47,1 1 0,0-1 1,-2-2-1,0-1 1,3 0-1,1 0 1,-1 2-1,0 2 71,0 3 1,0 2 0,-2 4 0,0 2 0,-5 6 0,0 1 0,13-28 188,-7 13 1,-10 30-1,-14 21 473,-9 22 1,-9 21 0,-17 16 0,-4 9-464,17-27 0,0 1 0,-3 5 1,-1 2-1,-2 2 0,-1 1 1,-1 3-1,-2 0-113,-3 3 0,1 0 0,-2 6 0,-1 1 0,0 2 0,-1-1 0,-1-1 0,-1 0-120,-1 0 0,-2 0 0,0-1 0,0 1 0,-1-3 0,1-2 0,2-2 0,2-3 22,3-3 0,3-3 1,3-8-1,2-4 0,-10 4 1,8-14 253,8-11 1,12-21-1,7-18 1,10-15-288,11-15 0,-4 19 0,2-3 0,3-7 0,0-2 1,3-5-1,1-1 0,1-4 1,2-2 0,3-1 0,1 0 0,1 2 0,0 0 0,0-2 0,0-1-16,0-1 0,0 0 1,2-2-1,-1 0 1,-2 1-1,0 2 0,-2 4 1,0 3 88,-4 5 1,-1 2 0,-3 9-1,-3 2 1,1-16-6,-9 14 0,-20 19 1,-9 23-1,-10 12 138,-9 13 0,-7 15 1,-13 14-1,29-24 1,-1 1-19,-1 5 1,0 1 0,-4 3 0,-2 1 0,-3 3-1,-2 0 1,0 4 0,0 1-115,-2 3 0,1 1 0,0-1 0,0 1 0,-1 0 0,0 0 0,-1 1 0,1 0 1,-2 1 0,0-1 1,-1 0-1,0-1 1,4-4-1,0-2 1,3-6-1,2-3-10,2-5 0,1-2 0,-26 16 1,13-18-1,12-11-58,9-10 1,12-16-1,10-14 1,5-12-104,5-8 0,5-16 0,11-7 0,7-11 108,-10 34 0,1-2 1,2-3-1,0-1 1,1-1-1,0-2 0,1 1 1,1-1 68,0 1 0,0 0 0,0 1 1,0 1-1,-3 4 0,1 1 1,-1 2-1,-1 1 229,19-29 1,-6 11 0,-10 13-30,-9 14 0,-20 25 1,-20 15-1,-14 16-49,-11 14 1,-7 15 0,27-21-1,-1 1 1,-4 3 0,0 2-163,-4 3 1,0 3-1,-5 4 1,-1 2-1,-2 2 1,0 0-1,-2 2 1,1 1-138,-2 2 0,1 0 0,-1 1 0,-1 1 1,17-18-1,0 0 0,0-1 0,-1 1 1,0-1-1,-1 0 130,1-1 0,0-1 1,0 0-1,-18 22 1,2-2-1,4-8 1,0-1-1,3-1 1,1-1 28,2-3 1,1-2-1,3-5 1,0-3-1,-22 16 1,13-18 301,15-19 1,12-14 0,10-15 0,7-16-396,6-16 1,7-12 0,10-10 0,-6 28 0,1-1 23,3-3 1,1-2 0,1-3 0,1-1 0,1-2 0,0 1 0,-1 3 0,1 0 28,-1 2 0,1 0 1,-1 3-1,-1 1 1,0 2-1,-1 0 0,14-28 51,-2 11 1,-17 17 0,-11 27 50,-14 10 0,-13 18 1,-13 18-1,-7 15 24,-6 15 1,22-27 0,-1 1-1,-3 8 1,0 3 0,-1 1 0,2 2-62,-2 2 0,2 1 0,-1 3 0,1 2 0,2-3 0,1-1 0,0 3 0,0-1 20,1-1 1,1 0 0,4-2 0,3 0 0,4-8-1,2-1 1,-3 29-22,10-18 1,17-23-1,10-10 1,11-8-78,11-7 1,15-15 0,15-16 0,-31 5 0,1-1-12,4-5 1,0-2 0,6-8 0,0-2-1,2-3 1,2-2 0,2-4 0,2-3-85,-19 13 0,1-2 0,1 0 0,3-1 0,0-1 0,1-2 0,4-3 0,0-2 0,1 1 1,1-2-1,0 1 0,1 0 126,1-2 1,0 1 0,0 0 0,-2 1 0,1 1 0,-1 2 0,-4 3 0,0 2 0,0 1 0,-2 3 0,0 1 0,0 2 10,19-8 1,-1 3-1,-6 5 1,0 5-1,-10 9 1,-1 4-1,31-3 389,-18 10 0,-14 13 0,-13 8 0,-9 12-244,-9 8 0,-6 14 1,-12 8-1,-4 9-49,-5 8 0,2-33 0,-1 1 0,-1 1 0,-1 1 0,1-2 0,-1 0-69,1 0 0,0-2 1,-10 27-1,8-1 0,2-11-61,5-12 0,12-17 0,10-26 0,15-12-91,14-18 1,-13 6-1,2-3 1,3-9-1,2-2 1,3-4 0,2-1 29,2-5 1,2-1 0,2-2 0,2-2 0,1-5 0,0-1 0,1 1 0,1 0 12,-1 1 0,2 2 0,-3 6 0,0 2 0,-5 4 0,-2 2 1,-2 4-1,-2 2 158,-3 4 1,-2 2 0,-3 2-1,-2 3 1,15-1 625,-10 11 0,-14 21 1,-10 13-1,-7 9-216,-6 9 0,-2 10 0,-3 7 0,0 6-274,0 4 0,4-5 1,7 0-1,7-7-705,9-6 0,12-3 0,10-4 0,11-6-395,9-11 1,15-9 896,-35-14 0,1-2 0,1 1 0,2 0 0,6-1 0,0-2 0,1-1 0,0-1 0,1-3 0</inkml:trace>
  <inkml:trace contextRef="#ctx0" brushRef="#br1">14962 13582 7838,'-14'-8'437,"-1"-3"1,1 6 123,0 2 1,4 2-414,0 1 1,7 8 0,0 6 0,5 8 28,2 6 1,8 12 0,-4 4 0,1 9-80,1 11 1,-5 8 0,-2-28 0,2 2 0,-2 1 0,0 1-75,-1 5 1,-1 0 0,0 3 0,0 0 0,-1 1 0,0 1 0,-1 0 0,0-1-44,-1 1 1,-1-1-1,0 2 1,-2 1 0,-1-3-1,-2-1 1,1-4-1,0-2 112,-1-4 0,1-2 0,0-2 1,0-1-1,-8 31 0,1-10 279,0-11 0,4-17 23,0-20 1,7-14-1,-2-16 1,4-12-160,1-14 1,1-20 0,3-17 0,-1 35 0,0-1-201,1-5 0,0-1 0,0 0 0,0-2 0,2-3 0,-1-1 0,0-2 0,0-1-238,1 0 1,-1-1 0,-1-8-1,0-3 1,0-2 0,0-2-1,0-1 1,0 0 62,0-1 1,0 0-1,-2 2 1,-1 2-1,2-1 1,1 1-1,-2 4 1,0 2-138,1 7 1,-1 2-1,1 10 1,-1 6-1,0-2 298,2 24 1,0 32-1,4 31 1,0 19 51,0 19 1,-6-34 0,0 2 0,2 8 0,0 1-1,0 6 1,-1 1-42,-1 3 0,-1 2 0,0 3 0,-1 1 0,1-3 1,-2 1-1,1 2 0,-1 1-161,-1 2 1,-1 1-1,0 4 1,-2 0-1,-2 0 1,-2-1 0,0-1-1,-1-1 44,-1-2 1,-2-2 0,0-4 0,-1-2-1,-1-3 1,-1-1 0,1-4 0,-2-3 237,1-5 1,-1-2 0,0-6-1,0-5 1,-10 17 0,3-12 217,5-14 1,3-9 0,2-13 0,1-12-20,3-13 1,2-20-1,5-24 1,-2-14-283,4 31 1,-1-1 0,-1-7 0,0-2-1,0-3 1,1-1 0,0-4 0,1-1-111,0-2 0,0-2 1,1-6-1,0-1 1,0-4-1,0 1 1,0-1-1,0 0-97,0 0 0,0 0 0,2-3 0,1-1 1,-2 26-1,1 0 0,0 0 0,0-26 1,0 1-108,2 5 0,-1 3 0,-2 10 0,-1 6 0,5-13 279,-3 25 1,3 39-1,-1 28 1,0 23-37,-3 20 1,-1-21 0,0 4 0,0 7-1,0 3 1,0 7 0,0 1 24,0 7 0,0 1 1,0 4-1,-1 1 1,-1-25-1,1 1 1,-1 1-1,-1 1 1,0 0-1,-1 1 24,0 2 1,0 0-1,-1 1 1,0 3 0,0 1-1,-1-1 1,1 1 0,-2-1-1,0-1 1,0-2 0,-2 0-1,0-1-125,-1-1 0,-1-1 0,0-2 0,-4 20 0,-1-3 0,0-7 0,-1-3 0,2-7 0,1-3-111,2-7 0,0-3 1,-9 25-1,8-30 417,4-12 0,2-25 0,7-18 1,0-25-258,0-22 1,3 22-1,1-2 1,0-9 0,1-1-1,2-7 1,-1-1-97,1-6 1,1 0 0,-1-6 0,0-1 0,0-1-1,0-2 1,1-1 0,0-1-37,-2 24 0,1 0 0,0 0 0,0-3 1,0 0-1,1-1 0,1-2 0,1-1 1,0 0-1,-1 1 0,1 1 0,0 0 146,-1 0 1,1 1-1,-1 0 1,0 3 0,1 1-1,-2 1 1,5-20 0,-2 2-1,-1 8 1,0 3 35,-2 8 0,0 4 0,4-10 383,-2 26 1,-5 36 0,-10 34-1,-5 17-286,-2 19 0,4-26 0,0 2 0,-2 12 1,0 2-1,-1 7 0,-2 3-107,0 7 1,-1 1 0,5-26 0,-1 1-1,1 0 1,-1 3 0,-1 1 0,1 1-1,-1 0 1,0 0 0,0 1-111,-2 0 0,0 0 0,0 1 0,-1 4 0,0 0 0,-1 1 0,0 1 0,-1-1 0,1 0 0,-1-1 0,0 0 0,0-2 81,0-2 1,1-1 0,-1-1 0,-5 19 0,-1-3 0,3-10 0,0-3 0,2-7 0,0-3 27,1-7 0,2-4 0,-2 4 24,6-27 1,9-31-1,7-40 1,7-21-93,-5 26 1,1-4 0,5-8-1,0-5 1,-1-9 0,1-2 0,-3 21-1,0-1 1,0-1-38,2-3 0,-1-1 0,0 0 0,0 1 0,1 1 0,-1-1 0,1-2 0,1-1 0,-1 1 0,0 1 0,-1 1 0,1-1 35,0 1 0,1 0 1,-1 0-1,1-1 1,-1 1-1,0 0 0,1 3 1,-1 1-1,0 0 1,5-21-1,-1 2-3,-2 10 0,1 3 1,-1 11-1,0 4 1,3-19-1,-6 17 250,-5 16 0,-6 19 0,-2 19 56,-4 17 1,-8 18 0,-8 17 0,-1 10-143,9-28 0,1 0 0,-3 9 0,1 2 1,-3 7-1,0 2 0,-2 3 0,0 2-43,-1 5 0,-2 0 0,-2 0 0,-1-1 0,-1 5 0,-1 1 0,-1 1 0,-2 0-19,10-24 1,-1-1 0,0 1 0,-1 1-1,0 1 1,-1-1 0,-1 0 0,-1 1-1,0-1 1,1-1 0,0 0 0,0-1-15,-9 21 1,1-2 0,2-7 0,1-3 0,2-10 0,1-2 0,3-6 0,0-3 8,-17 25 1,13-27-99,12-23 0,10-26 0,15-28 0,9-18-51,7-17 0,-11 30 0,0-3 0,2-7 0,1-3 0,3-4 0,1-1-32,3-6 0,2-1 0,0 1 0,1 1 0,1-4 0,0 0 0,0 0 1,1 0 69,1-2 1,1 1 0,-11 22-1,2 0 1,0-1 0,1-1 0,1 0-1,1 1 1,-1 1 0,0 0-1,0 1 13,10-20 1,0 3 0,-3 10-1,-1 5 1,-7 10 0,0 4-1,12-15 131,-9 24 0,-14 25 0,-13 24 1,-11 19 73,-11 15 0,7-15 0,-2 2 0,-7 8 1,-2 3-1,-2 6 0,-1 2 11,-3 5 0,-2 1 1,-4 5-1,-1 2 0,12-22 1,-1 1-1,0 0 0,-2 2 1,0 1-1,-1 1-129,-2 3 1,0 0 0,-2 0 0,0 0 0,0-1 0,-2 1 0,-1 3 0,-1 0 0,0 0 0,-1-2 0,1 0 0,-1 0-14,0-1 1,0 0 0,0-1 0,2-3 0,0-1 0,1 0 0,2-3 0,1 0 0,1-1 0,-14 19 0,3-4 22,4-9 1,3-3 0,6-10-1,1-4 1,-15 12 0,10-18-102,11-15 1,15-21-1,10-25 1,14-24-122,12-25 1,-9 26 0,2-4 0,5-7 0,3-2 0,2-5-1,2-3 18,-10 22 0,1 0 0,1-1 1,2-3-1,1 0 0,0 0 0,1-1 1,0 0-1,1 0 0,1 0 1,1-1-1,0 0 41,2-3 0,0 1 0,0 0 0,-1 6 0,1 1 0,0 1 1,1 0-1,1 1 0,0 1 0,14-18 0,-1 4 211,-2 5 1,-1 4 0,-2 5 0,-1 3 0,-4 9 0,-1 3 0,24-18 146,-15 21 1,-20 15 0,-13 22-1,-7 9 211,-7 11 0,-14 14 1,-14 15-1,-9 10-272,16-29 0,-2 3 0,-4 5 0,-2 1 0,-3 2 0,-1 1 0,-1 2 0,0-1-107,-1 0 1,0-1-1,1 0 1,1 0-1,-1 1 1,0 0-1,-3 2 1,-1 0-10,-3 4 1,1-1 0,3-7 0,-1-1-1,-2 2 1,1-2 0,2-6 0,2-2-91,2-3 0,1-3 0,-25 23 1,12-16-41,6-14 0,13-20 1,14-22-1,11-11-173,10-10 0,12-16 0,5-8 0,9-7 101,-13 29 1,1-1 0,3-5 0,1-1 0,5-2 0,0-1 0,3-2 0,0-1 153,0 0 1,2 1 0,0 0-1,1 1 1,2-5 0,-1-1 0,3 1-1,0-1 125,1-2 0,0 2 1,-4 7-1,-2 2 0,-3 5 1,-1 1-1,-4 7 1,-3 2 152,14-15 1,-14 18 0,-22 21-55,-12 16 1,-17 19 0,-14 16 0,-8 11-195,20-21 1,-1 0-1,-1 1 1,-1 1-1,-4 5 1,0 1-1,-2 1 1,0 1-47,1 1 0,-1 2 1,-4 0-1,0 2 1,-2 2-1,0 1 0,-3-1 1,-1 0-26,0 1 0,0-1 1,-2 0-1,0 1 1,3-2-1,1 1 0,0-1 1,-1-1 39,-1 1 1,1-2-1,8-8 1,1-1 0,1-2-1,2-2 1,-24 22 73,10-13 1,16-14 0,10-18-11,9-14 0,15-14 1,14-23-1,12-15-23,14-13 0,-17 28 1,1 0-1,5-5 1,1-1-1,1-3 0,2 0-182,2-3 1,1 0 0,3 0 0,0-1-1,3-4 1,0 0 0,1-1 0,-1 1-92,1 1 0,0 0 0,-3 2 0,1 1 0,1 5 0,1 2 0,-4 2 0,0 1 365,-5 3 0,0 2 0,20-10 0,-18 16 66,-13 16 0,-21 22 0,-16 15 0,-13 11-101,-12 11 1,-11 13-1,21-22 1,0 1 0,-4 3-1,-1 1-66,-3 4 0,-1 0 1,-2 0-1,-1 0 1,-3 4-1,1-1 0,0 0 1,0 1-47,0 0 0,-1 2 0,-4 4 0,-1 1 0,-2 2 0,-1 0 0,-1 1 0,-2-1-14,1-1 1,0-1-1,4-2 1,1-2 0,1-1-1,2-2 1,2-2-1,1 0 35,2-2 1,1-3-1,7-9 1,1-3-1,-19 12 1,12-16-115,13-14 1,13-10-1,8-10 1,8-12-185,9-14 0,15-15 0,14-17 0,-17 30 0,1-1 186,2-4 1,2 0 0,2-1 0,0 0 0,3-3 0,0-1 0,0 1 0,0 0 78,-1 0 0,2 0 0,1 1 0,2 1 0,0-3 0,0 1 0,0 2 0,0 1 115,-1 3 0,-1 2 0,-5 2 0,-1 3 0,22-15 0,-14 10 209,-14 14 1,-16 15 0,-14 12 0,-13 12-11,-15 13 1,-11 17-1,-8 13 1,21-24-1,-1 0-224,-3 1 1,-1 2 0,0 3 0,0 0-1,-6 3 1,0 0 0,-1 2 0,-1 1-108,-1 3 1,-1 0 0,-2-1-1,0 0 1,-4 1 0,-1 0 0,1 0-1,-2 0-23,1 0 1,-1-2 0,0 1 0,0-2 0,4-4-1,-1-2 1,3-4 0,0-2-15,3-4 1,2-3-1,4-4 1,2-3-1,-26 5 1,4-6-50,5-7 0,12-8 0,12-12 1,10-12-110,8-10 1,4-7-1,11-10 1,5-6-21,10-7 0,10-5 0,-11 30 0,1-1 0,3-2 0,2 0 142,3-5 1,1 1 0,-2 3 0,2 0-1,3-1 1,2 1 0,-2 2 0,2 2 115,0 2 0,1 1 0,-2-2 0,0 1 0,-2 4 0,1 1 0,23-22 639,-6 11 0,-19 24-213,-15 16 0,-25 21 1,-24 24-1,-12 11-270,19-24 0,-1 1 0,-3 3 0,-2 2 0,-3 1 0,-2 2 0,-2 1 0,0 2-124,-1 0 0,-1 0 0,-3 3 0,0 0 0,-2 1 0,0 0 0,-3 2 0,-1 1-222,-2 2 1,-2-1 0,4-4 0,-1-1-1,-4-1 1,0-1 0,3-5 0,1-2 103,3-2 1,1-3-1,2-5 1,0-3 0,4-4-1,1-2 1,2-3 0,0-2 11,-32 4 1,11-9 0,10-11-1,2-4 182,2-8 1,10-9 0,9-10 0,7-7-394,5-7 0,8-4 0,3-8 0,5-2 112,5-1 0,3 0 1,8 4-1,3 1 130,5-1 0,3 8 0,0 7 0,-3 10 34,-4 7 1,-8 15 426,-7 16 1,-14 11 0,-20 17 0,-10 9-66,-7 9 1,-7 3-1,23-20 1,0 1-1,-2 1 1,0 0-267,-1 1 1,0 1 0,-3 4-1,-1 1 1,-3-1 0,0 1 0,-1 1-1,2 0-62,0-2 0,1 0 0,1 0 1,0-1-1,3-5 0,0-1 1,1-4-1,2 0-334,-27 25 1,21-24 0,7-6 31,11-12 1,9-19-1,17-4 1,7-14-133,8-9 0,14-6 1,8-8-1,12-6 335,-24 24 0,2 0 0,4 2 0,1 0 0,1-4 0,1 1 1,1 2-1,1 1 73,0 1 1,0 0 0,4-2 0,2 1-1,2 2 1,2 2 0,4 1 0,1 2-69,2 3 1,2 2-1,0 2 1,0 3-1,3 3 1,0 2 0,0 1-1,1 2 208,1-1 0,0 2 1,-4 3-1,0 0 0,1 2 1,-1 0-1,-2 2 0,-1 0 11,0 3 1,-2 0 0,0-2 0,0 1 0,2 3 0,1 0 0,-2 0 0,-1 0-75,-4-1 1,0 0-1,1 0 1,-1-1-1,0-2 1,-1-1-1,1-1 1,1 0-107,1 0 1,0-2 0,-2 0 0,-1-2-1,0-1 1,-1-2 0,0 1 0,-1-1-9,-1-1 1,0-1 0,2-1-1,-1-2 1,1-2 0,0-3 0,0-1-1,1-1-438,-1-2 1,0-2 0,2-4 0,1-3 471,0-4 0,0-2 0,2-2 0,0-3 0,1-3 0,2-2 0,2-2 0</inkml:trace>
  <inkml:trace contextRef="#ctx0" brushRef="#br1">1223 9597 7886,'-7'8'0,"-2"-2"183,-4 1 1,3-6-1,2 6 1560,2-1-1259,1-4 0,7 4 0,3-6-166,4 0 1,4 2 0,1 1-1,1 3 55,-1 2 0,0 2 0,1 4 0,-1 1-44,1-1 0,4-4 1,2-1-1,1 2-106,4 2 1,-4 0-1,2-2 1,1-3-26,3-1 0,0-3 0,1-4 0,0-1-36,0-4 0,-5-3 0,0-8 0,0-3-7,-2-5 1,4-5 0,-9-3 0,-2-1 69,-4 1 1,-6-4-1,3 1 1,-2 0-157,-3 0 1,-1-4 0,-2 6 0,0-1-17,0-1 1,0 0-1,0-3 1,-2 2-8,-3 1 1,2 3 0,-5-6-1,0-2-25,0-2 1,-1-1-1,-4 2 1,2 1 91,1 1 0,0 1 0,-4-4 0,0 2 38,-1 2 1,2 5-1,2-6 1,2 1-58,-2 1 0,-2 2 0,-2 4 1,3-1-18,2-1 1,-3-2-1,5 3 1,-1-2-7,-1 2 0,7 2 1,-4-1-1,3-1 96,-1-1 1,0-1 0,5 6 0,0-3 92,0-2 0,2 2 0,1-4 0,3 2 54,2-1 1,0 0 0,5 4 0,0-2-131,3-2 1,1 1 0,-2 6 0,1 3-165,3 5 0,-2-2 0,6 3 0,-2 4-196,-4 3 1,4 7-1,0 0 1,0 2-191,-1 2 0,4 0 0,-5 0 0,1 0-171,0 0 1,-2 2 0,4 1-1,-1 3-184,-3 2 0,3-3 0,-1 3 1,1 0-782,0 0 0,-7-3 1,-4 3-3387,1-2 4888,-5 5 0,-44-3 0,-18 7 0</inkml:trace>
  <inkml:trace contextRef="#ctx0" brushRef="#br1">2187 10014 7078,'-8'7'848,"-5"-6"0,10 6 1,-5-6 325,1 4-661,2-3 0,7 4 0,3-6-59,4 0 1,1 0 0,3 0 0,3 0 79,0 0 0,1-5 0,3-1 0,3-1-18,5 1 1,0-5 0,3 1 0,1-3-88,1-1 1,7 0 0,-3-1-1,0 1-186,-4-1 1,-2 3 0,-1 1-1,1 1-30,-3-1 0,3 4 0,-12 3 0,-2 2-110,-1 2 1,-1 0 0,-1 0-1141,1 0 0,-1 6 209,0 4 0,-4 1 0,-2 0-1837,-2-1-439,-1-1 2063,-5-1 1,-6-3 0,-4-10 1040,-3-4 0,-21-9 0,-10-2 0,-3-4 0,0 1 0</inkml:trace>
  <inkml:trace contextRef="#ctx0" brushRef="#br1">3237 9784 7783,'-15'0'114,"1"5"1,1 1 605,4 2 0,-3-3 1,6 3-90,-2-2 1,3 6-286,-4-3 0,4 4 0,-3 1-60,2 1 0,-4-1 0,5 0 0,2 1-85,1-1 0,-2 5 0,-1 2 0,2 0-73,1 0 1,2 4-1,0-2 1,0 1-122,0 0 1,0-2-1,0 4 1,2-4 28,2-1 0,0-2 0,5-6 0,2-2-71,2-1 1,6-7 0,0 2 0,1-5 42,0-5 0,-2 2 0,4-9 1,1-2 66,-1-4 1,-3-7 0,4 1 0,-1-3 57,0-2 0,-2-1 0,2-2 1,-1-2-41,-4 2 1,1 5 0,0 1 0,1-1-57,-2 2 0,-1 4 1,-1-2-1,-1 3-48,0 2 0,1 4 0,-1 2 1,1 4-49,-1 2 1,5-4 0,0 6-1,-1 0-83,-2 3 1,-2 1 0,2 0 87,4 0 0,-4 5 1,3 1-1,-3 0 15,-2 1 0,0 4 0,1-1 0,-1 2 26,1 3 0,-1-1 0,-1 1 0,-2-1 35,-1 0 1,-7 1 0,2-1-1,-4 0 58,-1 1 0,2 1 0,1 1 0,2 3 56,-2-3 1,-1-6-1,-4-1 1,-1 1-32,-2 2 0,-6-3 0,1-2 0,-3 0-59,-1 0 1,-2-5 0,-3 2-1,-5-2-54,-3 2 1,-2-4-1,-1 4 1,-4-3-67,-4-2 0,1-5 0,-2-2 0,1-1-66,1-3 1,-3 0 0,7 0 0,1 1-182,1-1 0,9-2 0,3-1 0,3-2-287,2-3 0,1 3 1,2-5-1,3 0-299,1-3 1,1-3-1,3-3 907,-2-4 0,-13-16 0,2-9 0</inkml:trace>
  <inkml:trace contextRef="#ctx0" brushRef="#br1">2359 7180 7648,'-14'0'134,"1"1"0,2 3 573,1 0 0,7 8 0,-2-3-347,4 4 1,1 1 0,0 2 0,0 2-124,0 1 1,0 8 0,0 0 0,0 7-38,0 3 1,1 1 0,2 5 0,4 0-12,1 1 0,-3-3 0,4-2 0,2-6-84,2-3 1,3-6 0,2-3 0,3-5-113,1-8 1,-3-5 0,4-4-1,-1-4 129,0-5 0,-3-4 1,4-7-1,-2-6 69,-4-5 0,1-3 0,-2 3 0,0-3-16,-3-2 1,-9 5 0,1-3-1,-3 1-90,-2 1 0,-2-1 0,-3 5 0,-6 2-67,-6 3 0,-3 3 0,-7 7 0,-3 1-178,-1 4 0,1 2 0,1 9 0,2 1-459,3 2 0,-1 6 1,5-1-1,4 2-187,5 3 1,0-1-1,6 1 806,2-1 0,14 26 0,5 6 0</inkml:trace>
  <inkml:trace contextRef="#ctx0" brushRef="#br1">2575 9252 7861,'0'-15'396,"-2"7"1,-1 2 791,-2-1-749,1 6 1,5-6-152,4 7 0,3 0 0,6 2-143,1 3 0,-6-2 0,1 5 0,1 0-85,2 0 0,6-3 0,0 3 1,-1 0-91,-2 0 1,0-3-1,1 3 1,3-2-3,-3-3 0,-1-1 0,-1-2 0,-1 0 80,0 0 1,1 0 0,-2-2 0,-2-3 20,-2-4 1,-5-10 0,0-4 0,-2-1-3,-2 0 0,0-5 1,0-6-1,-2-1-56,-2-4 0,-4 3 1,-7 0-1,1 0 8,-1 1 0,-5 2 0,-3-4 0,-1-1 13,0 2 0,2-3 1,-4 7-1,4-1 57,1-1 1,2 5 0,5-4-1,-1 5 98,1 5 1,6-3-1,3 3 1,3-3 116,2-2 1,0 5 0,2 2 0,1 0-18,2-1 0,6 6 0,-1-4 1,3 2-103,1-1 1,0 1 0,1 5 0,-1 1-154,1 4 0,-1-3 0,0 8 0,1-1-328,-1-2 0,0 6 1,1-4-702,-1 3 0,-4 2-777,-1 0 1,-1 7-516,2 2 2289,-4 4 0,-31 40 0,-7 9 0</inkml:trace>
  <inkml:trace contextRef="#ctx0" brushRef="#br1">2546 8820 7861,'-1'-8'1214,"-4"3"1,10-1 0,-1-1 0,9-1-628,6-3 0,4 3 0,7-1 1,2-3-20,2 0 0,6-3 0,-2 1 0,4-1-343,1 1 1,-6 1-1,-4 2 1,-3 2-329,-1-3 1,-5 6-1,-1 1-785,-3 4 1,0 1-3088,-6 0 3975,-6 0 0,-53 0 0,-19 0 0</inkml:trace>
  <inkml:trace contextRef="#ctx0" brushRef="#br1">3352 9065 7273,'-8'6'1066,"-2"-4"-499,10 2 0,-1-7 0,10-2 0,3 2-183,0 2 0,3 1 1,1 0-1,1 0-27,2 0 1,5 1-1,-3 4 1,0 5-119,0 2 0,3 3 0,-3 1 0,-1 1-78,1 2 1,-2 5-1,-4-3 1,-1 0-146,0 0 1,1-2 0,-1-3-561,1 3 1,-6-3-1946,1 3 1406,-7-9 0,3-5 1083,-6-10 0,-6-3 0,-2-6 0</inkml:trace>
  <inkml:trace contextRef="#ctx0" brushRef="#br1">3697 8935 8323,'-6'8'544,"4"5"1,-4-5-1,1 1 33,0 1 0,-1 0 1,3 6-1,-4 1-171,-1 2 1,3 7 0,-3-2-1,0 3-236,0 2 0,4 4 0,-6 3 0,-1-1-182,-2 0 0,4-3 1,-1-6-1,0-4-935,2-1 0,-4-2-2007,2-5 2954,4-6 0,12-52 0,10-20 0</inkml:trace>
  <inkml:trace contextRef="#ctx0" brushRef="#br1">4014 7827 7809,'-15'0'183,"6"0"0,-1 0 543,-1 0 0,3 0-470,-2 0 1,7 2 0,-3 1 0,1 3 158,0 2 1,0 2 0,4 6 0,-2 3-91,-2 5 0,-2 3 1,4 4-1,-2 2-62,2 6 1,-3 7 0,1 4-1,2 1-64,1 3 0,2 0 0,0 2 0,2-1-105,3-1 1,3-1-1,6-10 1,0-1-92,1-4 0,4 0 0,2-7 0,0-6-62,-1-2 1,1 1 0,-3-5 0,1-3-228,-2-5 0,4 0 1,-2-6-1,-1-2-261,-2-1 0,-2-2 1,1 0-618,-1 0 1,-4-7-1,-2-2 1164,-2-4 0,-1-14 0,-5-4 0</inkml:trace>
  <inkml:trace contextRef="#ctx0" brushRef="#br1">4201 8230 7776,'1'10'2782,"4"-1"-2174,5 2 1,3 4 0,2 2 0,3 4-217,1 2 1,5 2-1,-3 7 1,0 2-203,0-2 0,3-2 0,-5-1 0,-2 0-356,-1-1 0,-1-4 0,-1-1 1,-1-2-770,-4-4 0,4-3-91,-3-4 1,-4-5 0,-1-10 1025,-3-5 0,-15-28 0,-3-8 0</inkml:trace>
  <inkml:trace contextRef="#ctx0" brushRef="#br1">4517 8201 7907,'-9'2'1000,"-1"3"-397,-1 4 1,4 4-1,1 1 1,0 2-225,-4 4 0,2 4 1,-1 8-1,-3 3-113,0 2 0,-4 6 0,-2 6 1,-1 1-184,1-1 1,2-1 0,2-5-1,1-1-1101,3-4-163,4-9 1,11-16-1,1-15 1181,2-10 0,2-41 0,4-16 0</inkml:trace>
  <inkml:trace contextRef="#ctx0" brushRef="#br1">4546 7726 9085,'0'8'3275,"2"-1"-2906,2-7 0,4 1 0,7 4 1,-1 3-91,1 0 0,1 5 1,1-2-1,4 5-30,1 3 0,2 7 0,7 0 0,1 6-115,1 6 0,1 5 0,-5 5 0,-1 5 41,1 3 1,-7 6-1,-2 0 1,-6-1-169,-4-2 0,-4-6 0,-6 0 0,-2 0-110,-2-2 1,-4-3 0,-7-8 0,-1-2-189,-3 2 1,1-5-1,-4-3 1,1-8-435,4-9 1,-1-7 0,1-8-1,-3-2-1049,3-3 0,-4-8 1774,2-6 0,6 0 0,7 5 0</inkml:trace>
  <inkml:trace contextRef="#ctx0" brushRef="#br1">5438 8230 7720,'-14'0'-38,"-1"0"0,6 0 0,-1 2 517,-1 2 1,3 0 742,-2 5 1,7-4-874,-2 5 1,-1-1-1,1 6-133,2-1 1,0 2 0,0 2-127,-2 1 1,0 0 0,5-3-1,0 2-99,0 1 1,2 5 0,1-4 0,3 1-67,2 0 0,0-2 0,3-6 0,-1-2-28,1-1 0,2-7 0,1 2 0,1-5 146,-1-5 1,0-5 0,1-9 0,-1-6 181,1-7 0,-1 0 1,-1-7-1,-2-1 26,-1-1 1,-7-7 0,2 0 0,-4 0 2,-1-2 1,0 1 0,0-6 0,-1 3 39,-4-3 1,0 1 0,-8 0 0,-3 2-145,0 3 1,-5 1 0,2 6 0,2 4-98,1 4 0,6 10-254,0 5-557,7 10 1,-3 4 0,6 10-417,0 4 0,5-1 1,1 2-1,2 1 1174,3 2 0,21 59 0,-13-29 0,1 0 0</inkml:trace>
  <inkml:trace contextRef="#ctx0" brushRef="#br1">5798 7885 8923,'9'8'1608,"-1"-2"1,0-1-1072,0 0 1,2 6 0,4-1 0,2 2-217,3 3 0,-3 5 1,4 3-1,-4 2-105,-2 4 0,0-3 1,1 7-1,-1-1-146,0 2 0,-1-4 0,-2 4 1,-3-4-789,-1-1 0,2-2 1,-2-3-1,-1-5-580,1-3 1,-1-6-1,-1-2-1642,4-2 2940,-2-7 0,-1-71 0,-6 25 0,0-1 0</inkml:trace>
  <inkml:trace contextRef="#ctx0" brushRef="#br1">6157 7784 7800,'-14'19'170,"0"0"1,-2 5 0,-2-3-1,-1 2 678,1 2 0,-4 4 0,-1 6 0,0 7-205,-1 4 1,-2 10 0,-6 0 0,-3 6-413,-2 4 1,10-7 0,0-1 0,4-12-316,6-11 1,7-8 0,7-16-490,6-6 1,0-14 572,7-20 0,-2-16 0,0-9 0,3-8 0,0 1 0</inkml:trace>
  <inkml:trace contextRef="#ctx0" brushRef="#br1">8258 16273 7906,'0'10'1880,"0"-1"1,1-6-1414,4 2 1,-3-5-1,4-5-83,1-4 1,-4 2-1,5 1 123,-2 0 1,5-1-289,-1-2 1,-2 1 0,2 5-104,1-2 0,-3 0 0,1 5 0,1-2 50,-2-2 1,5 2 0,-4-3-14,4 4 1,1 1 0,1-2-1,-1-1 12,1-2 1,-1 0 0,0 5 0,1-1 33,-1-4 1,1 3 0,1-3-121,3 4 0,-3 1 0,3 0 0,-2 0-4,3 0 1,-4 0-1,3 1-35,-3 4 0,-2-3 1,1 4-1,-1-1-24,0 0 0,1 1 0,-1-3 0,1 2 45,-1-2 0,0 1 0,1-1 55,-1 2 0,0-1 0,1-4 0,-1 0-4,1 0 0,-6 0 0,1 0 0,1 0 32,2 0 0,1 0 0,1 0-67,-1 0 1,0 0 0,1 0 0,-1 0-68,0 0 0,-4 0 0,0 0 0,1 0-32,2 0 1,1 0 0,0 0 29,1 0 0,-1 0 0,1 0 0,-1 0 37,0 0 0,1 0 1,-1 0 9,1 0 0,-1 0 0,0 0 0,1 0 17,-1 0 0,0 0 1,1 0-1,1 0-57,3 0 0,-3 0 0,3 0 0,-3 0-5,-1 0 0,4 0 0,0 0 0,-1 0 29,-3 0 0,5 0 0,-1 0 0,0 0 18,2 0 0,-4 0 1,6 0-1,-1-1-12,1-4 0,-1 3 0,3-2 0,-1 2 16,2 2 0,-4 0 1,2 0-1,2-2-7,1-2 0,-3 2 0,0-3 1,2 4-29,1 1 0,2 0 1,-2 0-1,-2 0 15,-1 0 0,0 0 1,5 0-1,0 0-37,0 0 1,-1-2-1,0-1 1,-1-2 41,2 2 1,-4 1-1,7 1 1,-5-3-2,-3 0 0,2-1-1,6 5 1,1-2-5,-1-3 1,-6 4 0,-2-4 0,3 3 8,5 2 1,-6-1-1,2-2 1,0-2-41,-1 2 0,2-4 0,-1 1 1,1-1-65,0 1 0,0-4 0,1 4 0,2-2 38,2-3 1,-1 0-1,-3-1 1,2 3 9,2-2 1,0-1-1,-6 1 1,1 2 5,0-3 1,0 4-1,-1 1 1,1-1 22,0 0 1,0 0 0,0-2 0,-1 4-18,1-1 1,0 4-1,0-7 1,-1 1-14,1 1 0,0-5 1,0 5-1,0-2-15,-1 1 0,1 1 0,0-3 0,0 1 8,-1-1 1,1 3 0,0 0 0,-2 0 13,-3 0 0,2 3 0,-6-3 0,1 0 4,0 0 1,3 3-1,-3-3 1,0 2-2,-1 3 1,1-4 0,-3 1 0,2 0-4,3-1 1,-6 1 0,3 3 0,-3-4-33,2-1 0,-3 3 1,4-3-1,-4 2-12,-2 3 0,2-5 1,3-2 21,5-3 1,-3 1 0,-2 0-1,-1 3 24,1-2 0,-3-2 0,3-2 0,-3 1 3,-2 0 1,6-1 0,-1 1 0,-2 0 11,-1-1 0,3 2 0,1 2 0,-3 2-7,-1-3 1,3 1 0,1 0 0,-3 3-10,-1 2 0,-1-6 0,-1 4 1,0-1-3,1-1 1,1 5 0,1-4 0,2-2-1,-1-2 0,-2 3 1,-2 1-1,2-3 1,4 0 1,-4-3 0,3 1 0,-3 1 0,-2 4 0,0-4 0,1 3 0,-1-3 2,1-1 0,-1 4 0,0 1 0,1-1 0,-1 2 0,1-5 0,-1 5 0,-1-1-2,-4-1 1,4 2 0,-3-3 0,3 3 0,1 2 0,-4-4 1,-1 4-1,2-1-14,2 1 0,-3-4 1,-1 5-1,2 1-30,2-3 0,-3 4 0,-1-5 0,3 0 17,0 0 0,-2 5 0,0-3 27,1-1 1,2 1 0,1-5 0,0 3-1,1 1 0,-6-2 0,1 2 0,1-1 4,2-3 0,1 3 1,1-2-1,-1 1 11,0 1 0,1-5 0,-2 3 0,-2-1 8,-2 2 1,1-4 0,4 5-1,1-2-6,-1 1 1,1-1 0,-1-4 0,0 1 11,1 3 1,-1-2 0,0 2-1,1-3-47,-1-1 1,1-1 0,-1 1-1,0 0 8,1-1 0,-1 6 0,-1-1 0,-2-1-5,-1-2 1,-2 3 0,3 1 0,-1-1 1,1 2 0,-3-3 0,1 5-8,2-2 1,1-2 0,-1-3 0,-3 2 10,-2 2 1,5 4-1,-3-5 1,2 1 6,0 1 0,-2-5 0,3 5 0,-3-2-4,-2 1 1,5-1-1,-1-4 1,3-1 4,1 1 1,-4-1 0,-1 1 0,2 0 0,2-1 1,2 1-1,-3 0 1,0-1 0,-3 1 0,1-5 0,4-1 0,1 3 1,-1 1 1,-4 0 0,-1-2-1,2-3-1,2-1 0,2 4 1,-1-2-1,-1-1-1,-4-3 0,7-2 0,-5 1 0,1 2 0,0 3 0,1-4 0,2 3 0,-1-2 0,0-2 0,-1 2 0,-2 1 0,-1 0-5,1-1 1,2 4 0,1-3 0,1-1-20,-1 1 1,-4 3 0,-1-5 0,2 0 10,2 1 1,2-4 0,-1 5 0,-1-2 5,-4 0 0,4 0 0,-3-3 0,3 1 11,1 2 0,-1 2 0,-2-4 0,-1 2 1,1-1 1,2-1 0,1 1-1,0 1-2,1-2 0,-1 0 0,0 1 0,1 2-3,-1 3 1,1-4-1,-1 3 1,0-1-3,1-4 0,-1 5 1,1 0-1,-1 2-7,0 0 1,1-5-1,-1 3 1,-1 0 4,-4 1 1,4-4 0,-3 3 0,1-1 3,-1-4 0,2 4 0,-2-2 0,3 0-40,1 1 0,-1-4 0,-2 5 1,-1-2 31,1 0 1,2 5 0,0-5-1,-2 0 6,-2 1 1,1-2 0,3 4 0,-2 0 9,-2 0 1,1-3 0,3 5 0,-2 2 1,-1 1 1,-6-4 0,6 1 0,0 0 1,-2-2 1,4 5-1,-4-5 1,2 1-8,0-4 0,-1 1 1,6-1-1,-1 0-5,0 2 1,-1-4-1,0 6 1,-2-3-2,0-2 0,5 2 0,-8 1 0,2 1-2,-1 3 1,-1-2 0,4 1 0,-3-1-42,2 0 0,-3 4 0,0-5 0,0 2 5,0-1 1,0-4 0,4 4 0,-3-1 23,2 0 1,2-3-1,2 3 1,-1 1 36,0-1 0,1-5 0,-1 4 0,0-2 8,1 0 0,-1 1 0,1-2 0,-1 2-15,0 3 1,1-6 0,-1 4 0,1-1-10,-1 4 0,0 2 0,1-3 1,-1-2-42,0 0 1,1 1 0,-1 5-1,1-2 26,-1-1 0,0-5 1,1 3-1,-1 1 8,1-1 1,1-3-1,1 3 1,2 0-11,-1 0 0,-2-3 0,-2 5 1,1 0 1,-1-2 0,-1 4 1,-2-6-1,-1 3 7,1 2 0,2-3 0,1 0 0,0 1 1,1-1 1,-1 0 0,1 3 0,-3-1-28,-2 2 0,6-4 0,-5 0 0,0 0 3,2 1 1,0-1-1,1 3 1,1-1 14,-1 1 1,0-2 0,1 0-1,-1 1 10,1-1 0,-1 2 1,0-4-1,1-1 12,-1 1 1,1 4-1,-1-3 1,0 2 3,1 0 0,-1-2 0,0 4 0,1-3-14,-1 3 0,4-4 1,-2 2-1,-3 1-2,-1 2 1,1 2 0,2-2 0,1-2-2,3-1 1,-7 0 0,4 3 0,0-2-3,0-1 1,-3-5-1,6 5 1,-3 0 2,-1-2 0,-1 4 0,2-6 0,2 2 0,1 4 0,0-4 0,-5 2 1,1 0 3,-1-2 0,1 3 1,-1-4-1,2 1-4,3 4 1,-3-4 0,3 0 0,-3 0-2,-1 0 1,-1 1 0,1 2 0,1-3-1,3-1 1,-3-1 0,4-2 0,0 3-1,-1 1 0,2-5 1,-2 2-1,3-1 0,1 1 1,-1-2 0,-4 5 0,2-1 0,3-4 0,-4 1 0,3-1 0,1 2-2,-1-1 1,-3 2-1,4-1 1,-1-1 0,0-3 1,-3 4 0,4 1 0,-1-1 4,1 1 1,-1-4-1,2 3 1,-3-2-3,0 2 1,-4-3 0,7 3-1,0-3 6,-2-2 0,4 5 0,-5 0 0,1-1 25,4-2 0,-1-2 0,-1 0 0,-3 0-12,0 0 1,0 6 0,4-1 0,-1-2-17,2-1 0,-4-2 0,1 0 0,-1 0-4,0 1 0,2-1 1,5-1-1,-2-2-3,-3-2 1,3 0-1,-3 6 1,4-3-7,0-2 1,1 2-1,0-2 1,-2 2 14,-3 3 0,6-1 0,-4 0 0,0-1 46,1-4 1,0 4-1,2-5 1,-2 1-26,-3 0 0,3 1 0,-3 2 1,3-1 11,2-1 1,0-7 0,-1 3 0,1-1-10,0-1 0,0 6 0,1-6 0,2 1-24,2 1 0,-1 2 0,-4 5 0,0-2 7,0-2 1,-1-4-1,1 4 1,0 1 12,0-2 1,-1 3 0,3-7 0,1 1 0,1 1 0,1 0 0,-5 4 1,1-4 2,4 0 0,-4-3 1,4 7-1,-4-1-28,-1-1 0,4 5 1,3-6-1,-1 3 17,0-1 0,-6 1 1,-5 4-1,1 0 0,2 0 0,2 2 0,0 2 1,0 1-4,-1-2 0,1-1 0,2-2 0,1 0-8,1 0 0,2 1 0,-3-3 0,3-1-23,2-1 1,0-2 0,3 3 0,-3-2-22,-2 2 1,3 2 0,-3-1 0,1-1 5,-1-1 0,3-1 0,-4 5 0,-2 1-3,-2-1 1,4 0 0,-2 2-1,-4 1 4,-2 2 0,-2 5 0,5-5 0,-1 0 12,1 2 0,0 1 1,0 5-1,0-1 17,-1-3 0,1 0 0,0 2 1,-2-1 14,-3 1 0,8-3 1,-3 1-1,3-1 15,3 0 0,-5-3 0,4 3 0,-4 1 3,-1-1 0,5-3 0,-1 3 0,1 0 17,1 0 0,-3-3 0,6 4 0,1-3-10,-3-2 1,4 2 0,-5-1-1,2-1-23,3-2 0,2-1 1,1 3-1,-2 2 12,-2 3 0,2-6 1,-2 2-1,2-2-20,2 3 0,1-3 0,-1 5 1,0 0 25,0 1 0,0-6 0,0 4 1,1-2-8,-1 0 0,5 1 0,0-2 0,-2 1 17,-1-2 0,-2 4 0,2-1 0,1 1 33,2 0 0,5-1 0,-5-2 1,-2 2-28,-1 2 1,-2-2 0,2 2 0,1 0-17,2 0 0,0-3 1,-5 5-1,0 0-25,1-2 1,3 5 0,1-5 0,-1 2-36,-2 0 0,-1 0 0,3 4 0,1 1 14,-2 0 0,-6-1 1,-2 1-1,2-1 10,2 1 0,1 0 0,0-1 0,0 1 5,0-1 1,1 6 0,0-1-1,1-1-13,-2-2 1,4-1 0,-9 1 0,2 2-1,-2 1 1,4 1 0,-4-4 0,2 2-48,-1 1 0,2 5 0,-2-3 0,2 0 4,2 0 0,0 4 0,-1-4 0,-2 0-62,-2 0 1,1 4-1,2-2 1,-1 1 114,-1 0 1,-6 1-1,4 2 1,0-1-2,-1-2 0,-2 0 0,3 5 0,0-1-5,-1-4 0,1 3 0,3-3 1,-2 2 10,2-2 1,-3 4 0,2-4-1,0 3-2,3 2 0,1-4 0,0-1 0,1 0-10,-1-1 0,0 4 1,0-3-1,2 4-13,3 1 1,-4-5 0,6 0 0,-2 2-3,0 1 1,0 2 0,-5 0 0,0 0 6,0 0 0,1 0 0,-1 0 0,0 0 3,0 0 0,0 0 0,0 0 0,0 0 16,1 0 0,-1 5 0,0 0 1,0-2-12,0-1 0,7-2 0,1 0 1,0 0-12,-3 0 1,2 0 0,-1 1 0,1 2 4,-1 2 0,-1 0 0,-3-3 0,1 1-4,2 2 0,0 4 1,-5-2-1,1-1-27,-1 0 1,-5 4 0,1-4 0,2 1 5,5-1 0,-6 4 0,4-4 0,-3 1 15,1-1 1,1 4 0,0-4 0,0 0 24,0 1 0,0-1 0,1-3 1,0 4 6,4 1 1,-3-3 0,3 3-1,-2-2 8,2-3 0,-1 4 0,4-3 1,-2 1-14,-2 2 0,-1-4 0,-1 5 0,1 0-4,1 0 1,-7-5-1,4 3 1,-4-1-4,0 0 0,-3 4 1,1-4-1,1-2-1,-2-1 0,-2 3 0,-6 0 0,-1-2 2,1-2 1,0 1-1,-2 1 1,-3 2 16,-5-2 0,2-1 0,-2-2 0,0 0-16,2 0 0,-5 0 1,3 0-1,-1 0-46,1 0 1,-3 0-1,3 0 1,-3 0-161,-1 0 0,-6-5 0,1 0-12,1 2 0,2 1 1,0 1-586,-4-4 1,-1 3-2136,-3-2 1834,3 2 0,0 8 1,-3 4 1102,-4 3 0,-26 33 0,-7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22199 4374 7857,'8'-14'-5,"-2"-1"1,-6 1-1,0-1 111,0 1 0,2-5 1,1 0-1,2 1 137,-2 2 1,-2 2 0,-1-1-1,0 1 1361,0 0-1026,0 6 1,0 3 0,0 11-196,0 9 1,0 7 0,-1 12 0,-2 4 20,-2 3 1,0 7 0,5 2-1,-2 1-74,-2 3 1,2 4 0,-4 3 0,1 3-161,0 1 1,-4-4-1,2 1 1,1-1-158,-1 1 0,-2-9 1,4 0-1,2-8-123,1-7 1,2-4 0,0-10-1,0-5-327,0-3 1,0-7 0,2-1-1255,3-1 1,-2-2 575,6-5 1,-4-7 0,3-4 0,-1-5 1114,-4-3 0,-17-37 0,-9-16 0,-1-3 0,0 0 0</inkml:trace>
  <inkml:trace contextRef="#ctx0" brushRef="#br0">22127 4273 7857,'0'-14'114,"-2"1"1,-1 2 0,-2 1 445,2-1 0,3 0 1,3 0-1,4 1 80,1-1 1,6 3-1,7-2 1,1 1-47,4 1 1,-2-3 0,3 4 0,3 1-34,1-1 1,4 1-1,0 3 1,2-2-160,3 2 0,-4 1 0,1 2 0,-2 0-251,-3 0 0,-1 0 0,-3 0 1,1 0-168,0 0 0,-7 0 0,-1 0 0,-2 0-460,1 0 0,-1 5 0,-5 1-1897,0 2 0,-6-3 1323,-3 5 0,-3-1 0,-4 4 0,-4-2 1050,-8-1 0,-42 17 0,-18 7 0,19-8 0,0 0 0,0 0 0</inkml:trace>
  <inkml:trace contextRef="#ctx0" brushRef="#br0">22242 4633 11433,'14'2'0,"2"1"751,3 2 0,4-1 0,6-4 1,-1 0-550,1 0 1,0 0 0,0 0 0,-1 0-269,1 0 1,0 0-1,-2 0 1,-3 0-299,-5 0 0,2 0 0,-2 0-3309,-1 0 1026,-2 0 2647,-8 7 0,-47 46 0,12-18 0,-1 0 0</inkml:trace>
  <inkml:trace contextRef="#ctx0" brushRef="#br0">22717 5093 10790,'0'15'0,"1"1"465,4 3 0,-2 3 0,7 9 0,1 2-156,2 6 0,0-3 0,-2 3 0,-2 1-130,3 1 0,-4-2 0,1-1 1,1 0-32,-2-1 0,3-6 1,-5-7-1,1 0-553,-1-2 0,5 4-550,-1-7 0,3-6 0,1-9-144,0-2 0,1-8 0,-2-6 0,-2-5 1099,-2-7 0,2-20 0,1-10 0,3-4 0,0 0 0</inkml:trace>
  <inkml:trace contextRef="#ctx0" brushRef="#br0">23105 5252 7846,'-10'0'63,"1"0"1,-2 0-33,-2 0 1,-1 1 0,-1 2-1,1 4 266,-1 1 0,-1 1 1,-1 7-1,-4 4 475,-1 4 0,-2 3 1,-5 3-1,0 2-244,0 2 1,1 4 0,-1-4-1,2-2-337,3-2 1,3-1 0,5-2 0,0-3-210,1-5-910,-2-9 1,17-5 0,0-10-2447,8-5 3374,5-9 0,1-48 0,-7 24 0,0 1 0</inkml:trace>
  <inkml:trace contextRef="#ctx0" brushRef="#br0">24112 3683 7732,'-22'-4'36,"3"-1"1,3 0-1,1 5 1,1 0 352,-1 0 0,1 2 0,0 2 0,-2 6 30,-3 3 0,3 4 1,-5 6-1,0 7 20,-3 5 1,-2 5 0,1 10 0,1 6-16,-2 5 0,1 12 0,1-1 0,5 2-128,3-1 0,1 4 0,2 1 0,4-1-82,4-4 1,3-4-1,2-11 1,0-1-192,0 1 0,2-7 0,3-3 0,4-3-242,4-2 1,-3-2 0,-1-1 0,3-3-370,0-2 1,3-3 0,-1-6 0,0-4-395,1-1 1,-2-2 0,-1-4 981,3-1 0,-4-19 0,10-4 0</inkml:trace>
  <inkml:trace contextRef="#ctx0" brushRef="#br0">24688 4504 7749,'-15'-5'864,"1"0"1,4 0-194,1 5-376,5-6 1,-4 4 310,4-3-68,2 4-304,-11-6 0,5 4-130,-6-6 0,4 5 1,1 0 19,-2 2 1,3 2-1,-2 0-24,-1 0 1,-2 0-1,-1 0 1,-1 0 3,1 0 1,-1 0-1,1 0 1,0 0-19,-1 0 1,-4 5 0,0 1-1,0 2 10,-2 3 0,5-3 1,-5 2-1,2 1-105,0 2 0,-5 1 1,3 1-1,0-1 38,0 0 0,-2 6 1,2-1-1,0-2 37,0-1 0,2 0 1,3 2-1,0 1-11,2-1 0,-4-2 1,8-2-1,-1 2-11,2 3 0,-3-3 0,6 3 0,0-1 28,-1 1 0,1-3 0,3 5 0,-2-2 4,2 0 1,1 2-1,2-3 1,0 1-42,0-1 1,7 2 0,1-1-1,1-1-16,1-2 0,-1-2 1,6 1-8,-1-1 1,0 1 0,1-3 0,-1-2 18,1-5 0,4 1 0,0-1 1,-1-2-17,-2-1 1,3-2 0,2-2 0,-1-3-8,1-4 0,0 1 0,-4-2 1,3-3-2,-3-4 0,-1 1 0,0-5 0,2 2-2,1 0 0,-1-2 0,-7 2 1,-2-4-12,2 1 1,1-5 0,-3 4 0,-2-1 5,-1 0 1,-4 2-1,2-4 1,-2 4-5,-2 1 1,-5 1 0,-1 2-1,-2 0 40,-3 6 1,-2-1 0,-1 6 0,-1 1-41,1 0 1,-1 1 0,1 5 0,0 0-212,-1 0 0,1 0 1,-1 0-492,1 0 0,4 0-1939,1 0 53,6 0 2592,-4 0 0,20-7 0,3-1 0</inkml:trace>
  <inkml:trace contextRef="#ctx0" brushRef="#br0">24961 3424 7721,'0'-14'33,"0"4"0,-2 2 0,-1 0 1010,-2 0-568,1 5 1,5-3-1,4 6-75,5 0 0,-2 5 1,0 3-1,0 3-24,0 5 1,1 8 0,6 0 0,-3 3-72,-2 2 1,7 7 0,-2 6 0,1 6-43,0 3 0,3 4 1,2 7-1,0 5 37,-1 3 1,4 2 0,-3 0 0,0 0-50,0 0 1,-2-5 0,-5-1 0,-1-2-82,-3-3 1,-4-7-1,-6-3 1,0 0-10,0 0 0,0-4 1,0 2-1,-2-1-37,-2 0 1,-9 2-1,-8-4 1,0 2-144,1-2 1,-6-1 0,2-2 0,-5 1-152,-4-1 1,7-7 0,-3-2-1,2-5-451,0-5 0,3-3 0,2-7-854,1 0 0,8-7 0,8-7 1475,4-8 0,13-37 0,4-9 0</inkml:trace>
  <inkml:trace contextRef="#ctx0" brushRef="#br0">18098 12086 8078,'0'14'2621,"-6"-6"-2030,4 5 1,-6-11 795,4 3 1,-4-10-832,-7-5 0,1-3 0,0 1 0,-1 1-172,1 1 0,-2 0 0,-2-4 0,-3-2-165,-1-3 1,-2 1 0,-5-6 0,0-3-46,1-5 1,-3 0-1,-1-6 1,0-2-84,5-2 1,-2 4-1,7 1 1,0 2 40,3 3 1,4 3 0,4 5 0,3 5 52,2 3 0,1 2 1,3 1 342,-3 3-237,4 4-293,-6 6 1,14 0 175,2 0 0,-1 5 1,2 1-72,1 2 0,2 0 0,1 3 0,1-1 97,-1 1 1,0-3 0,1 2-1,-1-1-189,1-1 1,-1 3 0,0-4 0,1 1-452,-1 3 1,1-3-1,-1 0 1,0-2-1800,1-3 1,-1 5-3709,0 2 4124,1-4 0,-9 6 1168,-6-8 0,-8-4 0,-9-4 655,-2 0 0,-22-12 0,-8-8 0,-2 0 0,0 1 0</inkml:trace>
  <inkml:trace contextRef="#ctx0" brushRef="#br0">17595 11583 7966,'-16'4'391,"-3"1"0,3 0 0,-3-5 1980,3 0-886,1 0 0,6 0-557,-1 0 1,5 2-1,-4 2-655,-3 6 0,4 3 0,-1 3 1,-1 1-592,2 2 0,-5 7 0,4-2 1,-4 3-152,-1 2 1,4-2-1,2-1 1,0-4-1041,0-1 1509,5-2 0,9-17 0,10-4 0</inkml:trace>
  <inkml:trace contextRef="#ctx0" brushRef="#br0">18616 12086 7860,'-9'0'590,"-1"0"1,7-1 0,-3-3 91,-1 0 0,4-1 104,-7 5 1,6 0-169,-6 0 1,0 0-319,-4 0 0,4 5 0,1 1 0,-1 3-51,2 7 1,-3 0 0,5 7 0,-2 1-99,-3 3 1,4-1 0,2 9-1,4 0-5,1 3 0,0 2 1,1 0-1,4-1-65,5 1 1,7-5 0,4-3 0,0-7 14,0-6 0,4-3 1,-1-3-1,2-3 41,-2-5 0,3-4 0,-5-2 0,2-4 151,0-5 0,-6-4 0,1-4 0,-3-2-55,-2-3 0,1-1 1,-2-5-1,-2 1-139,-2-1 1,-5-5 0,0-1 0,-2 0-31,-2 0 1,-2-4 0,-2 4 0,-8 0-167,-5 0 0,-6 1 1,-5 5-1,-1 1-254,0-1 1,0 7 0,1 4 0,-1 5-293,0 4 0,2 5 0,3 0 1,5 4-87,3 4 1,-2 4 0,4 7 0,4-1 26,2 1 0,7 4 1,-3 2-1,6 1 707,3 3 0,16 9 0,7 4 0,0 5 0,0-1 0</inkml:trace>
  <inkml:trace contextRef="#ctx0" brushRef="#br0">19034 12403 7868,'-15'0'3419,"7"0"1,2 1-2799,6 4 0,0-2 0,0 7 0,0 1-337,0 2 1,0 6 0,0 0 0,0-1-208,0-2 0,0-2 1,0 1-1259,0-1 0,0-4-76,0-1 1,1-7 0,3-2 0,2-8-2054,2-5 3310,-5-1 0,4-46 0,-7-10 0</inkml:trace>
  <inkml:trace contextRef="#ctx0" brushRef="#br0">19293 11971 7868,'0'-14'561,"0"-1"0,0 1 2417,0-1-1135,0 7-1391,0 2 0,-2 17 0,-1 4-223,-2 1 1,-5 0 0,4 0 0,0 1-80,-1 2 1,-2 7-1,2-4 1,1 2-91,-1 0 0,1-5 1,3 4-1,-2-2-148,2-4 1,1-1-1,2-1 1,2-3 9,3-2 1,3 1 0,6-6 0,0-2 133,1-1 1,-1 3-1,1-1 1,-1 0 120,0-3 0,1-1 1,-1 2-1,0 1 85,1 2 0,-2 1 0,-2-3-83,-2 2 0,-1 6 0,2-1-95,-5 3 0,-4 1 0,-1 0-2,0 1 1,-1-1 0,-4 2 0,-3 2-256,0 1 1,-10 2 0,4-4 0,-4 4-593,-2 2 1,2-6 0,-4 4 0,-1-2 7,1 0 0,3 0 0,-4-6 1,3-3-194,2-5 1,2-5-1,3-7 950,4-7 0,1-31 0,3-14 0,1-7 0,0-1 0</inkml:trace>
  <inkml:trace contextRef="#ctx0" brushRef="#br0">19293 11928 7868,'-2'-10'1195,"-1"1"58,-2-3 1,7 4 0,7 0-201,4 2 1,1-4-1,1 6-616,-1 0 0,0 3 0,1-1 0,-1-1-230,1-2 0,-1 1 0,0 4 0,1 0-311,-1 0 0,1 0 1,-1 0-933,0 0 1,-4 0 0,-2 1-1176,-2 4 1,6-4 146,-3 4 2064,-2-3 0,-1 4 0,-6 2 0</inkml:trace>
  <inkml:trace contextRef="#ctx0" brushRef="#br0">19839 12201 7748,'-14'-6'2030,"6"4"1,3-4 0,10 6-1243,4 0 1,4 0 0,2-2-319,-1-3 1,0 4 0,1-6 0,-1 3-213,1-1 0,4 0 0,0 3 0,-1-1-323,-2-2 0,-2-1 0,0 3-813,1-2 1,-1 0 0,0 5-1068,1 0 1,-6 0-1898,1 0 3842,-7 0 0,-54 39 0,15-15 0,0 0 0</inkml:trace>
  <inkml:trace contextRef="#ctx0" brushRef="#br0">19681 12417 7748,'0'8'1555,"6"-2"0,4-6 0,4 0-876,6 0 0,2-4 0,7-3 1,-1 1-302,1-1 0,2-4 1,1 3-1,0-1-452,-5-1 0,0 7 0,-8-2 1,0 2-357,2-2 1,-10 3-1,4-2-1475,-3 2 1,-5 4-1024,-2 2 2928,-4-2 0,-26 30 0,-7 0 0</inkml:trace>
  <inkml:trace contextRef="#ctx0" brushRef="#br0">20501 12086 10417,'8'6'758,"3"2"0,-4 7 1,1-1-415,3 1 1,2 5-1,1 3 1,0 2-274,1 4 0,-1-3 1,1 6-1,-1-5 32,0-3 0,-4-2 0,-1 2 0,3-5-1330,0-3 0,-2-3 0,0-3-2887,1-5 4114,2-4 0,14-58 0,3-15 0</inkml:trace>
  <inkml:trace contextRef="#ctx0" brushRef="#br0">20904 12129 7748,'9'-14'386,"1"-1"299,-7 7 1,2 10 0,-10 11 0,-4 8 16,-4 6 0,-8 0 1,-3 13-1,-3 5-321,-2 6 1,-6 6-1,-5 6 1,17-29 0,0 1-293,-3 2 1,-1 1 0,-2 2 0,0 1-1,-1 3 1,0 0 0,-1 0 0,1-2-162,2-1 1,0-2 0,2-4 0,1-1 0,-15 25-1,6-9-2141,10-12 2213,13-12 0,17-50 0,10-18 0</inkml:trace>
  <inkml:trace contextRef="#ctx0" brushRef="#br0">18688 13611 7793,'-9'0'0,"1"-1"0,0-3 454,0 0 1,3-1 676,-5 5 1,9 0-486,1 0 0,6 0 0,9 1-197,-1 4 1,0-2-1,1 7-136,-1 1 0,5 2 0,0 1 1,-1 1-65,-2-1 0,-2 5 0,1 1 0,-1-1-108,1 2 0,4 1 0,0 7 0,-1-1-197,-3 1 0,0 0 0,-1 0 0,-1-2-196,-3-3 0,2 2 0,-4-7 0,2-2-938,0-1 0,-6-1-50,6-1 0,-5-6 0,3-5-1584,-2-6 2824,-1-5 0,-18-57 0,-3-14 0</inkml:trace>
  <inkml:trace contextRef="#ctx0" brushRef="#br0">19134 13482 7793,'-14'0'637,"0"0"-61,-1 0 1,2 1-1,2 3 1,2 2-62,-3 2 1,4 2 0,-1 4-1,-1 0-100,2 1 0,-6 5 1,1 4-1,-5 5-82,1 5 1,-6-2 0,0 6-1,-5 2-176,0 2 0,-1-4 1,0 0-1,2 1-140,3-2 1,-2-2 0,7-10-1,3-4-976,5-7 1,6-10-146,10-4 0,9-13 1,10-11-1,3-3 1104,2-2 0,3-8 0,3-6 0,4-3 0,-1-1 0</inkml:trace>
  <inkml:trace contextRef="#ctx0" brushRef="#br0">19336 13626 8663,'-5'0'3377,"8"0"-2650,10 0 1,6-2 0,-1-1-1,2-2-281,3 2 1,1-4 0,5 3 0,-1-1-156,1-2 0,-2 6 0,-1-6 1,-2 3-264,1-1 1,-2 0-1,-1 3 1,-1-1-840,-3-2 1,-2 1 0,-2 4-3453,0 0 3215,-6 0 1,-9 1 0,-14 6 1047,-7 7 0,-16 13 0,-13 11 0,-2 1 0,-5 5 0,1 0 0,-1 1 0</inkml:trace>
  <inkml:trace contextRef="#ctx0" brushRef="#br0">19249 14000 7793,'-6'8'970,"6"-2"79,0-6 0,13 0 0,11-1 1,3-4-378,2-5 1,4-1-1,2 0 1,1 1-506,-1-1 1,-2 3 0,-2 0-1,-1 2-778,-1 2 0,1 3 0,-9 1-342,1 0 1,-1 1-1,0 3 1,-8 2 952,-5 2 0,-16 14 0,-8 9 0</inkml:trace>
  <inkml:trace contextRef="#ctx0" brushRef="#br0">19782 14676 7738,'-8'6'4,"-3"2"0,4 5 234,-1-3 1,5-2-1,-3-5 433,-1 2 1,6 1 930,-4-1-928,3-3 0,4 4 0,3-6 0,4-2-65,4-2 1,1-4 0,2-7-1,3-1-90,5-3 0,4-3 1,0-9-1,1-2-111,0-6 0,1-9 0,4-6 1,4-7-272,4-6 1,-21 30 0,1-1-1,0 0 1,-1-1 0,0 2 0,0 1-35,17-33 0,-3 2 0,-8 9 0,-3 7-142,-4 5 1,-6 11 0,-4 4 0,-6 7-657,-2 3-89,-2 2 670,0 11 1,-2 2 17,-2 6 1,0 6-1,-4 4 85,2 3 0,0 1 0,2 2 1,0 3 41,0 5 0,-2 3 0,1 4 0,0 1-21,-1 1 0,4 6 1,-4-4-1,1 2-2,0 2 1,1 1-1,4 0 1,0-3 6,0-2 0,0-3 1,1-6-1,4-5-93,5-5 0,7-5 0,4-11 0,1-2-2,4-3 0,1-10 1,2-14-1,0-8 85,-1-5 0,1-2 0,0-4 0,-2-3 12,-3-1 0,-1 3 0,-6 4 1,2 0-62,-1 2 1,-7-6-1,-3 10 1,-2 6 61,-2 5 1,-3 12 303,-1 7 1,0 12 0,0 2 0,0 8 68,0 6 0,0 3 0,0 9 0,0 1-11,0 1 0,0 7 0,0-2 0,0 2-120,0-1 0,0 2 0,2-4 0,3 0-199,4-4 1,-1 3 0,2-4 0,-1-4-624,-1-2 0,5-8 0,-3 1 0,3-5-1046,1-4 0,0-4 0,2-6-209,4 0 0,-6-8 1817,0-6 0,-25-45 0,-13-18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14027 15252 7123,'-14'0'236,"-1"0"1,6 0-144,-1 0 1,2-2 163,-2-3 0,-1 2 52,6-7 1,1 6 0,4-6 53,0-1 1,0-2 0,0-1 37,0-1 1,0 1-27,0-1 0,0 1 447,0 0-462,0-1 1,0 9-269,0 6 1,0 6 0,0 10 0,0 3-55,0 5 0,0 4 0,0 2 0,-2 2 10,-3 1 0,4 7 1,-4-1-1,2 1-32,-2-2 1,3 2-1,-4-6 1,1-2-2,0-2 0,0-8-50,5-2 1,0-14 0,0-11 0,0-14-117,0-11 1,0-12-1,0-7 1,0-1 100,0 0 0,5-4 1,0 1-1,-2-1-13,-1 1 0,-2-1 0,0 6 0,0 2 39,0 1 1,0 5 0,1 6 256,4 10-27,-3 13 0,4 17 0,-6 14 0,0 7-102,0 6 1,0 4 0,0 6 0,-1 0-70,-4 1 1,3 4 0,-4 1 0,1 1-2,0-1 0,-1 1 0,1-4 0,-3 2-28,0-1 1,-5 2-1,5-3 1,-1-4-12,-1-7 0,5-11 1,-3-5-96,2-3 0,1-17 0,5-12 0,2-14 41,3-8 1,-2-10 0,5-8 0,-2-3 0,-3-1 1,4 1 0,-1 0 0,1 1 17,-1 1 0,0-5 1,-2 6-1,0-1 17,-1 1 0,4 3 0,-2 10 1,-2 7 38,-2 9 0,1 14 0,1 12 39,2 11 0,0 9 0,-5 13 0,0 8 132,0 9 0,0 2 0,0 0 1,0-3-83,0-1 1,0 3 0,-2-4-1,-1 1-62,-2-1 1,-6-1 0,3-3-1,-1 0-22,-1-2 1,2 2 0,-3-12 0,3-2-101,1-6 1,-2-7-116,4-13 0,0-13 0,5-19 0,0-9 49,0-7 0,2-14 1,1-1-1,2-1 75,-2 0 0,3-4 0,-1 1 0,0 1 15,1 2 0,-4 3 1,4 3-1,-1 7 54,0 6 1,0 7-1,-5 9 141,0 4 0,0 12 1,0 10 100,0 11 0,0 9 1,0 12-1,0 6-148,0 6 0,-5 10 1,-1 6-1,-1-1-28,1-2 0,-5-1 0,3 1 0,-2 2 0,0 1 0,1 0 0,-4-6 0,2-3-42,1-5 1,2-2 0,-1-7-162,4-12 1,-2-16-1,3-12-89,0-12 1,8-13 0,0-9-1,0-3 118,-3-7 0,4-3 0,0-6 0,-2 2-14,-1 3 1,2-1 0,3 2 0,-1-3 27,1 0 1,-3 2 0,-2 5-1,1 1 83,2 0 1,0 1 0,-5 6 175,0 7 1,0 16 0,0 18 49,0 12 0,-7 15 0,-2 8 0,-2 7-77,1 6 1,-3 3-1,4-1 1,-4 0-25,-2-2 1,-4-1 0,0 6 0,2-2-67,1-3 0,1-4 0,-1-6 0,0 0-87,2 1 0,-2-9 0,9-8-88,-1-11 0,5-10 0,0-12 0,6-8-202,7-9 0,3-15 0,3-9 1,1-5 136,2-7 1,2-7 0,-3 4-1,1 1 133,-2 2 1,4 3 0,-2 0 0,-1 3 109,-2 4 1,-2 4 51,1 16 0,-7 16 0,-3 13 145,-4 16 0,-1 11 0,-1 7 1,-4 4 9,-5 4 1,-3-4 0,-1 1 0,0-1-162,-1-1 1,1 4 0,-1-4 0,1 0-71,0-4 0,-2-2 0,-2-1 1,-1 1-12,1-3 1,2 3-1,4-12-139,2-2 0,0-9 38,10-8 0,0-12 1,13-14-1,3-6-406,0-6 0,5-4 0,-2-3 0,0-1 276,2-2 0,0 0 0,3 5 1,-3 0 215,-1 0 0,-4 1 0,4 2 0,-4 5 64,-2 5 0,-1-1 0,-4 12 305,-4 1 0,-3 6-10,-2 7 1,-7 6-1,-2 14 1,-4 1-160,-1 3 0,-1 3 0,1 7 0,-2 0-182,-3 0 1,1 6 0,-4 2-1,-1 1-9,1 0 0,3-4 0,-5 6 0,-2 3-84,-1 3 1,0 2 0,1-3-1,4 2-135,1 1 0,-3-4 0,6-10-158,6-10 1,5-15-1,14-12-26,7-14 0,2-12 0,8-16 1,2-3 174,1-5 0,6-7 0,1-3 0,-4 3 79,-4 0 0,1 3 0,-3-1 0,3 2 143,2 4 1,-5 4 0,-2 11 0,-2 8 509,-8 8 1,0 8-76,-12 9 1,-8 12 0,-13 16 0,-2 4-134,-2 6 0,-2 3 1,-2 6-1,0 2-100,0 3 0,-4 3 1,-2 5-1,-1-2-197,1-1 1,-3-5 0,3 5-1,0-1-13,-1 0 1,0-8 0,5-9 0,6-4 18,2-9 1,6-12-188,7-10 1,4-13-1,7-11 1,6-5-127,7-4 0,2-4 0,6-6 0,1 0-58,-1-1 0,2 1 0,5 0 0,0 0 213,-1 0 0,1 0 1,0 1-1,0 4 134,0 4 1,-7 10 0,-4 5-1,-6 5-26,-2 4 1,-7 5 0,0 12 0,-6 5 64,-6 6 1,-9 12 0,-3-1 0,-1 1 384,-4 1 0,-1 2 1,-2 1-1,0-2 154,1-2 0,-1 4 0,0-1 1,0-1-599,1-1 1,-6-7 0,0 0 0,3 0-40,0-2 1,4-1 0,3-8-1,5-2-107,3-1 1,3-9-201,3-1 0,10-13 1,12-11-1,5-4 11,7-6 0,5-4 0,5-10 1,4-5 125,3-3 1,7-2-1,2 2 1,0 2 89,-1 1 1,4 7-1,-4 0 1,1 6 177,-1 6 0,-2 12 0,-10 7 0,-9 9 153,-7 4 0,-6 5 1,-6 7 126,-4 9 1,-15 7 0,-6 4 0,-4 4 42,-6 4 0,-3 4 1,-3 2-1,-3 3-34,-2 1 1,-1 5 0,-5-5 0,0-2-151,-1-1 0,-3-2 0,-3 0 0,-1-1-144,-4-4 0,8-4 0,2-9 0,6-3-93,4-1 0,-2-3 0,9-9 0,5-4-146,6-3 0,9-4 1,3-3-32,3-4 0,10-6 0,5-4 1,6-5 16,4-3 0,7-2 1,8-1-1,4-2 70,1-2 1,0-1-1,2 2 1,3-4 32,5 0 1,-2-3 0,2 5 0,-1-2 132,0-3 0,-1 3 0,-7 2 0,-2 3 6,-10 5 0,-10 13 1,-14 1 241,-8 5 0,-12 11 0,-12 12 1,-5 7 289,-5 5 1,-9 7 0,-10 1 0,-3 2-237,-1 3 0,-2-4 0,-4 3 0,-5 1-257,30-20 0,1 1 0,-1 1 0,0-1 0,-2 1 0,-1 0 0,-1-1 0,1 1-100,-1-1 1,-1 1 0,-3 0 0,-1-1 0,0 0 0,0 0 0,0-2 0,1-2 21,3-2 1,0-1 0,3 0 0,0-2-1,-32 4 1,2-5-13,3-3 1,11-6 0,14-10-1,12-7-249,9-1 1,11-6-1,6-2 1,5-3-253,9-2 0,6-5 0,14-1 0,5 0 191,8 0 1,2 1-1,10 5 1,4 1 275,6-1 0,7 7 1,3 2-1,2 4 132,-2 2 0,5 6 0,-39 5 1,0 1-1,1 1 0,0 1 81,2-1 0,-1 2 1,37-1-1,-5 0 0,-7 1 62,-5 4 0,-10 1 1,-7 6-1,-8-3 12,-9 2 0,-8 2 1,-12 1 83,-4 1 1,-11-1 0,-9 1 0,-9-3 42,-8-2 1,-6 1-1,-8-4 1,-5-1-273,-5 0 1,-5 6 0,-13-4 0,-4 1-109,35-4 0,0 0 0,-2-1 0,0 1 0,-4 2 0,-1-1 0,-2 1 0,-1-1-148,-3 1 0,0 0 0,-3-1 0,-1 1 0,-3 4 0,-1 2 0,2 0 0,0 0 104,4 0 1,1 1 0,4 0 0,1 1 0,7-2 0,2 1 0,-31 11 92,14-1 0,26-6-21,10 1 0,16-9 0,16-5 1,10-4-256,7-1 1,7-5 0,13-1-1,5-2 193,7-3 1,7-7 0,8-1 0,1 0 35,4-2 0,0 3 1,-35 7-1,1-2 1,1 1-1,0-1-2,0-1 0,0 1 0,0-2 1,1 1-1,0 0 0,1-1 1,2 0-1,0 0 144,2-2 0,-1 0 0,-4 2 0,-2 0 0,-2-2 0,-2 0 0,28-13 260,-14 1 0,-12 2 0,-20 5-21,-11 7 1,-20 7 0,-23 10 0,-15 3-110,-11 4 0,-15 12 0,32-7 0,-2 1 0,-4 3 0,0 0-212,-4 3 1,0 0 0,-5 1-1,-1 1 1,-4 0 0,-1 2 0,-1 1-1,-1 1-224,-2 0 1,-1 1 0,-3 4 0,-1 0-1,21-10 1,0 0 0,-1 0 0,0 0 0,-1 0-1,0 0 21,-2-1 0,0 0 0,2-1 0,-18 7 0,3-1 0,3-3 0,3 0 0,11-3 0,2-2 86,8-3 1,3-1 0,-16 9 0,19-9 80,12 0 1,19-6 0,18-5 0,12-6-251,10-6 1,11-6 0,17-4 0,8-5 272,-33 11 1,2-1 0,1 0 0,2-1 0,1 1 0,1-1 0,0 1 0,1 0 91,-2-1 0,-1 1 0,2 0 1,-1-1-1,-4 1 0,0-1 0,2 1 1,2 0-44,3-1 1,0 1 0,-6 0-1,0 1 1,3 0 0,-2 2 0,36-10 98,-9 0 1,-12 5 0,-6-2 0,-10 7 606,-15 6-548,-14 4 1,-18 2-1,-11 4 1,-6 3-243,-9 0 1,-5 5 0,-11-5-1,-2 0-723,-3-3 1,4 3-1,-3 0 1,2 3-1073,2 3 1819,9-9 0,-2 16 0,7-7 0,-1 7 0</inkml:trace>
  <inkml:trace contextRef="#ctx0" brushRef="#br0">5150 14892 8073,'-9'0'0,"-1"0"627,-1 0 0,-2 0 485,-1 0 1,4 0-338,1 0 1,5-2 0,1-1-124,6-2 0,5-4 0,7 2 0,-1 1-151,0-1 0,1-2 0,-1 4 0,1 2-179,-1 1 0,0-3 0,2 1 0,2-1-430,1-2 0,0 6 0,-4-4 0,-1 3-315,1 2 1,-1-4 0,0-1-1,1 2-810,-1 1 1,0 2-1,1 0-143,-1 0 1,1 0 0,-1 0 1375,0 0 0,7 38 0,2 10 0</inkml:trace>
  <inkml:trace contextRef="#ctx0" brushRef="#br0">5711 14834 8073,'15'7'190,"-1"-4"1,1 5 343,-1-2 1,5 1 0,0-4 0,0 2 7,2-2 0,-3-2 0,4-1 0,1 0-69,-1 0 0,-3 0 0,4 0 0,-3 0-312,-2 0 0,-2 0 0,-2 0-890,1 0 1,-6 0-1523,1 0-2528,-1 7 4779,-1 1 0,-1 0 0,-7-2 0</inkml:trace>
  <inkml:trace contextRef="#ctx0" brushRef="#br0">6143 14892 8073,'14'-8'-323,"1"3"550,-1 3 0,1 2 0,-1 0 67,0 0 1,1 0 0,-1 0 0,0 0-142,1 0 1,-2 2 0,-2 1-1,-2 4-215,3 1 1,-1-4 0,0 4 0,-1 0-501,1 0 0,-3-3 0,1 3-441,3-1 0,-4 2 1003,1-4 0,1 0 0,4-5 0,0 0 0,1-2-43,-1-3 0,1 4 0,-1-4 0,0 3 164,1 2 1,-1 0 0,1 0-1,-1 0 224,0 0 1,1 0 0,-1 0-161,1 0 1,-1 7-1,0 1 70,1 0 0,-6 0 1,1-5-67,1 2 0,-3 4 1,2-4-328,1-2 0,-3-1 1,1-2-267,3 0 0,0 0 1,3-2 403,-1-2 0,-19-30 0,-4-12 0</inkml:trace>
  <inkml:trace contextRef="#ctx0" brushRef="#br0">7668 14892 7703,'-14'0'1293,"6"0"1,3 0-864,10 0 1,3 0-1,6 0-262,0 0 1,1 0 0,-1 1 0,1 3-183,-1 0 0,0 3 1,1-4-1,-1 3-260,0 2 1,1-3 0,-1 3 0,-1 0-370,-3 0 1,2-5 0,-2 2-1,3-3-380,1-2 0,-4 5 1023,-1-1 0,-5 1 0,2-5 0</inkml:trace>
  <inkml:trace contextRef="#ctx0" brushRef="#br0">8100 14892 8098,'14'0'0,"0"0"30,1 0 1,-1-2 0,1-1 0,-1-2 213,0 2 1,5 1-1,1 2 1,-1 0-56,2 0 0,-4 0 1,6 0-1,-3 0-140,-2 0 1,0 0 0,-1 0 0,2 0-480,-1 0 0,-2 0 1,-2 0 429,1 0 0,-1 26 0,0 6 0</inkml:trace>
  <inkml:trace contextRef="#ctx0" brushRef="#br0">8848 14906 8098,'14'0'-629,"0"0"0,1 0 864,-1 0 1,1 0-1,-1 0 1,0 0-308,1 0 1,-1 0 0,1 0-61,-1 0 1,0 0-1,1 0 1,-1 0-129,0 0 1,1 0 259,-1 0 0,-6 0 0,-1 0 0</inkml:trace>
  <inkml:trace contextRef="#ctx0" brushRef="#br0">9322 14820 8053,'15'0'0,"-1"0"-245,1 0 0,-1 0 1,0 1-1,1 3 297,-1 0 1,5 1 0,1-5-1,-3 0 14,-1 0 0,3 0 0,0 0 1,-1 0-75,-2 0 1,3 0 0,0 0 0,1 0-108,0 0 0,-4 0 0,4 0 0,-4 0-227,-2 0 1,2 0 341,3 0 0,16-6 0,10-2 0</inkml:trace>
  <inkml:trace contextRef="#ctx0" brushRef="#br0">9927 14820 8053,'14'0'0,"0"0"0,1 0-441,-1 0 1,5 0 0,1 0 0,-3 0 565,-1 0 1,-1 0 0,1 0 0,1 0 310,2 0 1,-3 0 0,-3 0-193,3 0 1,6 0 0,-2 0-144,-3 0 1,-6-2-1,-1-1 1,1-2-160,2 2 0,-3 1 1,-1 2-1,2-1-201,2-4 1,-3 3 0,-1-2 0,3 2-149,0 2 1,3 0 0,-1-2 225,0-2 1,1 2-1,-1-3 1,1 4 180,-1 1 0,0-2 0,1-1 0,-1-2 0,1 2 0,-1 1 0,2 2 0,2 0 0,1 0 0,0 0 0,-5 0-5,1 0 0,4 2 1,0 1 191,-1 2 0,-4 1 0,-3-3 0,-1 2 331,1-2 0,-3 1 0,2-1-464,1 2 0,-3-1-54,1-4 0,-25-6 0,-1-2 0</inkml:trace>
  <inkml:trace contextRef="#ctx0" brushRef="#br0">11293 14705 8251,'16'0'535,"4"0"1,-3-7 0,9-1 0,3-1-359,3-1 0,6 5 0,-3-3 0,0 2-220,0 3 1,-1 1 0,-5 2 0,-2 0-461,-3 0 0,-2 7 0,-4 2 503,1 4 0,0 33 0,-4 9 0</inkml:trace>
  <inkml:trace contextRef="#ctx0" brushRef="#br0">12099 14690 7979,'15'5'0,"-1"2"0,0-1-64,1 0 0,-1 4 0,0-5 1,1 0 139,-1 1 1,1-4 0,1 2 0,1-2-58,2-2 1,1 5 0,-6 0 0,2-2-69,3-2 1,-3-1 0,3-1 0,-3-2-154,-1-2 1,-3-6-1,0 3 1,-3-2-30,2 0 1,2 1-1,2-4 1,-1 2 230,0 1 0,-4 5 0,0-3 0,1 0 0,2 0 0,1 5 0,0-2 0,1 4 0,-1 1 0,2 0 0,2 0 0,1 0 66,-2 0 1,-1 0-1,-1 1 1,-1 3 153,1 0 0,-1 6 1,0-4-1,1 1-196,-1-1 1,0 4-1,1-4 1,-1 1-95,1-1 0,-6 4 0,1-4 0,1 0 40,2 1 0,0-1 30,-4-1 0,10-16 0,-3 1 0</inkml:trace>
  <inkml:trace contextRef="#ctx0" brushRef="#br0">13178 14705 7979,'0'14'-268,"2"-1"1,1-2 585,2-1 1,4-5-1,-2 3-339,1-2 0,1-1 0,6-5 0,-1 0-185,0 0 0,1 0 0,-1 0 0,1-2 42,-1-3 1,0 4 0,1-6 0,-2 1-25,-4-4 0,4 2 0,-3-1 0,2-1 188,3 2 0,-1-5 0,0 5 0,1-1-36,-1-1 1,1 7-1,-1-3 1,0 1 105,1 0 1,-1 0-1,1 5 1,-1 0 418,0 0 1,1 0 0,-1 2-128,1 3 1,-1 3 0,0 4-1,-1 0-355,-3-3 0,2-6 1,-2 2-8,3-3 0,-18-41 0,-5-9 0</inkml:trace>
  <inkml:trace contextRef="#ctx0" brushRef="#br0">3424 14791 7980,'-10'0'644,"1"0"1,4 0 91,-5 0 1,1 0 11,-6 0 0,6-5-163,-1 0 1,2-1 0,-3 3-38,1-2 0,1 0 0,-6 7-210,1 3 0,4-2 0,2 6 1,0 4-150,0 5 1,5 4 0,-2 7-1,4 1-32,1 4 1,0-2 0,1 5-1,4-2-162,5-3 1,3-3-1,3-5 1,3-5-185,5-3 1,-2-7 0,2-1 0,0-1 77,-2-4 1,4-13 0,-7-4 0,-1-4 237,-2-2 0,-2-4 1,-1-8-1,-3-4 46,-6 0 1,-2 2 0,-2-3 0,-2 2-79,-2 3 1,-4 0 0,-7 0-1,-1 0-79,-3 5 1,-2 0-1,-4 8 1,-1 1-85,-4 2 1,1 3 0,-3 4 0,5 4-362,3 3 0,6 2 1,-1 2-1,5 3-28,4 4 1,-1 6 0,6 2 0,2 3-282,1-3 1,2 1 0,2-1-1,3 4-236,4 1 1,4-2 0,0 4 973,-4 1 0,25 12 0,9 5 0,1 4 0,0 0 0</inkml:trace>
  <inkml:trace contextRef="#ctx0" brushRef="#br0">3755 15064 7980,'0'24'0,"-2"-1"0,-1-2 1473,-2-4 0,0-1-293,5-1-1593,0-7 0,5-8 0,0-10 0,-2-3-1615,-1-1 2028,-2-1 0,-7-37 0,-1-11 0</inkml:trace>
  <inkml:trace contextRef="#ctx0" brushRef="#br0">3841 14633 8887,'-6'-8'1999,"4"1"0,-4 9 0,6 3-1439,0 4 1,1 6 0,4 4 0,3 5-114,0 3 1,5 4 0,-4 2 0,4 5-207,2 4 1,-3 1 0,0 0 0,-3 1-288,2-1 1,1-8 0,-1-5 0,-3-6-1154,-2-3 1,4-7-1,-4-6-257,2-1 1,-5-10 0,2-10 0,-3-6 265,-2-4 0,0-1 1190,0-5 0,-13-25 0,-3-7 0</inkml:trace>
  <inkml:trace contextRef="#ctx0" brushRef="#br0">4086 14633 8165,'-7'14'0,"4"-4"1134,-7-1 0,6-1 0,-4 4-209,1-3 0,2-4 0,5 5-613,0 1 0,2 0 1,1 0-1,2 0-97,-2 5 0,4-1 0,-3 5 0,0 0-47,-3-1 0,4 0 0,0-5 1,0 1-162,1-1 0,-3 1 1,5-1-1,0-1-83,0-4 0,0-1 0,3-4 0,-1 0-2,1 0 0,-3-3 0,2-1 1,1 0 104,2 0 1,1 0 0,1 0 62,-1 0 1,-5 0 0,1 0 0,0 2 63,-2 3 0,0-2 0,-5 6 0,2 3-224,-2 0 1,-2 3 0,-1-1-249,0 0 1,0 1 0,0-1-1,-1 1-507,-4-1 1,-3-4 0,-6-2 0,-1-2-435,1-3 1,0-1-1,-2-4 1259,-4-3 0,-21-27 0,-10-14 0,-8-5 0,1 0 0</inkml:trace>
  <inkml:trace contextRef="#ctx0" brushRef="#br0">4042 14734 8304,'7'-8'819,"-4"0"0,7 3 204,1-5 1,2 2 0,1-1 0,2-3-487,3 0 0,-1-3 0,4 1 0,1-1-465,-1 1 0,0 0 0,2-1 1,-5 1-847,-3-1 1,-1 6 0,-1-1-1,1-1-2688,-1-2 3462,-6 5 0,-2 21 0,-6 11 0</inkml:trace>
  <inkml:trace contextRef="#ctx0" brushRef="#br0">4546 14662 8023,'-10'0'373,"1"0"1046,-2 0 1,3 0-310,-2 0 0,5 0-597,-4 0 1,4 0 0,-5 1-297,-1 4 1,3-2 0,0 7-1,0 1-165,0 2 0,5 3 1,-3 1-1,1 4-175,0 1 0,0 2 0,5 4 0,0-3-146,0-1 1,0-1 0,0 1 0,2-5 45,3-3 0,3-2 0,6-1 0,0-3 184,1-6 0,-1 3 0,0-2 1,2-2 127,4-2 0,-4-1 0,4 0 0,0 0-89,-1 0 0,0 0 0,-5 2 0,1 1-93,-1 2 0,-4 6 0,-2-1 0,0 4-119,0 5 1,-5-3 0,2 5 0,-4-2-34,-1 0 1,0 1 0,-1-6-1,-4-1 54,-5-4 0,-2 3 1,-3-8-1,1 0 298,-1-3 1,1-7 0,0-4 0,-1-3 272,1-1 1,-1-5-1,3-2 1,0-1 55,3-4 1,6-1 0,-4-2 0,2 0 281,1 1 0,-1-3 0,5-1 0,0-1-109,0 1 0,5-4 0,1 3 0,0-1-368,1-1 0,2 10 0,-2-3 0,-1 6-695,1 4 0,2 2 1,-2 4-3390,1 2 2410,-5 4 1,8 7 0,-6 4 1432,-2 5 0,5 47 0,0 14 0</inkml:trace>
  <inkml:trace contextRef="#ctx0" brushRef="#br0">4719 14690 8023,'0'8'4117,"1"-1"-3135,4-7 1,8-7 0,6-2 0,0-4-310,2-1 1,-5-1 0,5 1 0,-2-1-299,0 1 1,0 0-1,-4-1 1,-1 1-377,0-1 1,1 6 0,-1 1-174,1 2 0,-1-4 15,0 5 0,-1 2 1,-3 8 47,-5 4 0,-4 1 1,-1 3-1,0 3 206,0 0 0,0 6 0,0 2 0,0 3 20,0 2 1,0 1-1,0 4 1,0 4-4,0 4 0,0 1 0,0 0 0,-1 0-67,-4 1 0,3-1 0,-3-2 0,2-2-415,-2-6 0,4-4 1,-4-5-1,3-5-1590,2-3 1,0-9 1959,0-7 0,-38-135 0,22 77 0,0 0 0,0 0 0</inkml:trace>
  <inkml:trace contextRef="#ctx0" brushRef="#br0">17868 11208 7527,'0'-8'-48,"-5"4"1,-1 8-25,-2 6 0,-2 3 0,-4 1 1,0 1-13,-1-1 0,1-1 0,0-2 0,-1-1 203,1 1 0,-2 2 0,-2 1 1,-1-1 147,1-4 0,-2 2 0,0-6 0,3 0 59,1 1 0,2-4 1,-1 3 774,1-4 0,4-1 698,1 0-669,5 0 1,-2-1-440,6-4 1,6 3 0,4-2-238,3 2 0,-4 2 1,1 0-1,1 0 87,2 0 1,1 0-1,1 0 1,-1 0-104,0 0 1,6 0 0,0 0-1,1 0 78,0 0 0,5 5 0,-2 0 0,4-2-121,6-2 0,-4-1 1,4 0-1,-4 0-234,-1 0 1,0 5 0,0 0 0,-1 0-81,1 1 1,-5-3-1,-2 5 1,-1-1-92,-3-4 1,-2 3 0,-2-1-263,1-2 0,-1 4-209,0-2 0,-4-1-677,-1-4-176,-5 0 0,2-1-753,-6-4 1,-6 3-728,-4-2 1,2-3 2813,-1 2 0,-39 26 0,-15 11 0</inkml:trace>
  <inkml:trace contextRef="#ctx0" brushRef="#br0">18717 11266 7725,'-10'-5'86,"1"0"608,-2 2 0,3-3 380,-2 1 0,5 0-658,-4 5 0,4 2 1,-3 3-59,2 4 0,-4 6 1,4 2-1,-1 6 32,1 4 0,-1 0 0,4 10 0,-2-1-182,2 1 1,2-3 0,1 3 0,1-4-56,4-6 1,3 0 0,6-9-1,2-4-115,4-2 1,-3-11 0,7-1 0,2-8-31,1-5 1,-3-7 0,-2-6 0,-1-4 97,-3-4 1,2-4 0,-2 3 0,-4-2 71,-2-3 1,-9 3-1,2 0 1,-4 2-61,-1 3 1,-8 2-1,-6 1 1,-9 2-256,-4 3 1,-2 1 0,1 8-1,-1 0-592,0 7 1,0 5 0,2 5 0,2 2-189,1 6 0,11 4 0,0 4 0,5 3-862,5 1 1,3 2 1778,5 5 0,28 44 0,-10-30 0,1-1 0</inkml:trace>
  <inkml:trace contextRef="#ctx0" brushRef="#br0">19077 11453 7725,'-5'10'1340,"0"-1"1,-4-4 1514,4 5-1764,0-7-2423,5 3 593,0-6 1,0-1 0,2-3 0,1-2-2761,2-2 3499,-1 5 0,3-29 0,1 0 0</inkml:trace>
  <inkml:trace contextRef="#ctx0" brushRef="#br0">19293 11108 7868,'-15'0'1457,"1"0"0,4 0 0,2 1-1114,2 4 1,1 3 0,5 6 0,0 2-129,0 4 0,0-4 0,-2 4 0,-1 1-34,-2 3 1,1-3 0,4 0 0,1-2-136,4 0 1,-2 0 0,7-4-1,1-1-69,2 0 0,1-1 0,1-2 1,1-1 149,3 1 1,-3 0-1,3 1 1,-5-3 9,-4 2 0,3 2 1,-5 2-1,0-1-61,-4 0 1,-4 2 0,-3 2 0,-5 1-528,-5-1 1,2-2 0,-10-2 0,2-1-982,0-4 1,-6-2-1,2-9 1,-1-4 1431,0-9 0,-9-42 0,-3-21 0,8 20 0,0 0 0,0 1 0</inkml:trace>
  <inkml:trace contextRef="#ctx0" brushRef="#br0">19120 11108 7725,'0'-15'647,"0"1"1,6 4-1,4 1 1,4-2 235,5-2 0,4-3 1,7-3-1,4-4-474,4 1 1,9-4 0,0 5 0,0 1-1050,-2-1 1,-4-3 0,-2 5 639,-6 1 0,-15-4 0,-6-1 0</inkml:trace>
  <inkml:trace contextRef="#ctx0" brushRef="#br0">23709 7324 7299,'-14'0'-140,"0"0"0,-1 0 1,1 1 902,-1 4 1,1-3-380,0 2 0,4 3 516,0-2 351,7-1 286,-3-4-756,6 0 0,1 0-114,4 0 1,-2 0-115,7 0 0,0 0 0,4 0-213,0 0 1,1 0-1,1 0 1,1 0-66,3 0 0,4 0 1,-4 0-1,1 0 27,0 0 0,4 0 0,-1 0 0,5 0-76,5 0 1,-2 0 0,4 2 0,1 1-13,0 2 1,-3 0 0,2-5 0,1 0-69,0 0 1,-4 0 0,4 0 0,-3 1-128,-7 4 0,2-3 1,-5 4-1,3-1-72,2 0 1,-2 4-1,-3-2 1,-3-1 100,-1 1 1,-4-3 0,4-4 0,-4 2-30,-2 3 0,2-4 0,1 4 0,3-3 0,-3-2 1,-1 0-1,-1 0 1,-1 0-40,0 0 1,1-5 0,-1 0-48,1 2 1,-6 1-49,1 2 0,-5 0-323,4 0 1,-4 0-442,5 0 1,-6 0-2054,6 0 63,-7 0 1240,3 0 1,-7 0-1296,-4 0 2924,4-6 0,-51-8 0,-4-9 0</inkml:trace>
  <inkml:trace contextRef="#ctx0" brushRef="#br0">24702 7180 7754,'-14'0'3089,"-1"0"-2517,7 0 1,3 1 0,10 3-112,5 0 1,3 3 0,1-2 0,0 2-71,1 1 1,-1 5 0,2-5 0,2 2-210,1-1 0,0-1 0,-5 4 0,2-3-58,4 2 0,-4 2 1,3 0-1,-3-2 45,-2-1 0,-4-2 0,-1 3 36,3-1 0,-4-1 1,0 6-66,-2-1 1,-3 0 0,-6 1 0,-5 1 127,-5 3 0,2-2 0,-10 7 1,0 0-89,-3-1 1,-3 4-1,-2-3 1,1 3-373,-1 2 0,0 0 0,2-1 1,1 0-933,2-4 0,12-5 0,-1-8-523,5-1 1,9-15 1646,9-5 0,10-25 0,5-13 0,2-6 0,0-1 0</inkml:trace>
  <inkml:trace contextRef="#ctx0" brushRef="#br0">24716 8201 7798,'-1'-9'-816,"-2"-1"1247,-2-1 0,-2-2 425,3-1 1,2-1-134,-3 1 1,2 0-356,-2-1 0,2 2 0,-7 4-125,-1 4 0,3 3 0,-1 2 0,-3 0 17,0 0 1,-7 8 0,-1 5 0,1 8-109,-2 6 1,1 0 0,-6 12 0,4 1-217,1 1 0,2-2 0,6-3 0,3 0-28,5-4 1,4-4 0,2-4-1,4-6-4,5-7 1,9-6-1,7-12 1,4-5 48,4-6 0,4-12 0,-4 1 0,-4-3 89,-5-3 1,3 3 0,-6-5 0,-1 2 119,-7 3 1,-1 2 0,-8 2 0,-2 3 96,-1 1 1,-2 11 0,-2 0 25,-3 5 0,-1 5 0,-5 8 0,1 6-43,-1 7 0,0 4 0,-1 8 0,4 2-1,2 2 1,-4 4 0,6-3-1,0 1-123,3-1 1,-4 5 0,0-4-1,2 3-75,1-1 1,2-6 0,0 2 0,0-4-361,0-1 0,2-5 1,1-2-1,4-1-555,1-3 1,-4-7 0,6-3 0,1-2-444,2-3 1,1-1 0,1-4 1314,-1-2 0,-25-17 0,-7-10 0</inkml:trace>
  <inkml:trace contextRef="#ctx0" brushRef="#br0">25004 8129 7798,'-5'-9'1362,"1"-1"0,0 2 0,9-1-675,5 4 1,4 3-1,4 2 1,2 0-403,3 0 0,1 0 0,3 0 0,-1 0 57,-2 0 0,0 0 0,3 0 0,-2 0-147,-1 0 0,-6 0 0,1 0 0,-3 0-133,-2 0 1,-1 7-1,-2 1 1,-3 3 0,-1 3 1,-2-3 0,-7 10 0,-3 0-45,-4 3 0,-4 3 1,-2 2-1,1 0 3,0-1 1,-7 3 0,-2 1-1,1 1-98,3-1 1,-2 3 0,2-1 0,1-2-306,2-2 0,4-7 0,2-4 0,4-3-1812,-1-2 1,6 1 116,-4-1 1,5-6 2075,5-3 0,28-4 0,14-1 0</inkml:trace>
  <inkml:trace contextRef="#ctx0" brushRef="#br0">25378 8662 7798,'-1'12'1957,"-3"0"-666,0-3 1,-1-4-2431,5 5-412,0-1 0,0-2 1551,0-7 0,32-64 0,-12 21 0,0-1 0</inkml:trace>
  <inkml:trace contextRef="#ctx0" brushRef="#br0">25752 8259 7798,'-8'-7'3705,"3"4"-3031,10-6 0,3 5 1,7-2-1,1 1-151,3 0 1,-2-1 0,7 3 0,0-2-159,-1 2 1,-1 0 0,-4-1 0,2 0-152,3 0 0,-6 3 0,3 1 0,-4 0-56,-2 0 1,-4 0-1,-2 1-243,-2 4 1,-1-2-1,-5 7 1,0 1-5,0 2 1,0 3 0,-2 2 0,-3 2 213,-4 3 1,-4 1 0,-3 6 0,-2 2-20,-1 2 1,-6 6 0,2-4 0,-1 3-161,0-1 1,2-6 0,-2 2 0,3-2-541,0 1 0,7-9 0,-2 0 0,6-6-2027,4-4 1,-4-4 1007,6-1 0,4-12 1613,4-2 0,8-6 0,-4-3 0</inkml:trace>
  <inkml:trace contextRef="#ctx0" brushRef="#br0">26299 8244 7765,'-14'0'0,"-1"0"-75,1 0 0,1 2 0,2 1 0,1 4 588,-1 1 0,3-4 0,0 6 0,0 1-85,0 2 0,3 1 0,-4 2 0,-1 4-84,2 4 1,-3 3 0,5 1 0,-1 1-89,1 0 1,1 0 0,5 0-1,0-2-87,0-3 0,6 1 1,4-7-1,3-5-12,1-7 1,5 1-1,2-4 1,0-5 19,0-6 0,3-5 1,-5-1-1,0 0-99,2-1 1,-5-6 0,3-1-1,-5-2-94,-4 0 1,1 2 0,-6-4 0,-2 2 3,-1-1 0,-2-3 1,-2 1-1,-1 2-37,-2 1 1,-11-2 0,2-4 0,-4-1-690,-3 4 0,4 8 0,-6 1 0,1 6 48,0 2 1,9 7 0,-2-2 0,3 5-27,-1 5 0,3 0 0,2 7 0,0 4 716,0 0 0,-8 32 0,-6 7 0</inkml:trace>
  <inkml:trace contextRef="#ctx0" brushRef="#br0">25752 9367 7913,'-8'-2'884,"5"-3"-58,6-4 1,7-10 0,9-5-1,5-5-48,3-5 1,10-3 0,5-6 0,5 0-133,5 0 0,2 0 0,7 0 0,1-2-12,-1-3 0,-4 5 0,-2-2 1,-4 5-219,-2 0 0,-1 3 0,-6 2 0,-2 3-374,-2 5 1,-11 6 0,1-1 0,-4 1-1100,-2 3 1,-9 7-3906,1 2 2518,-9 5 1,-5-2 2443,-10 6 0,-54 26 0,25-10 0,0 0 0</inkml:trace>
  <inkml:trace contextRef="#ctx0" brushRef="#br0">26342 9065 7765,'-22'19'0,"3"0"0,3-1 0,1-2 0,1 0 0,-1 1 530,1 2 0,1 5 0,2-3 0,3 1-104,2 4 1,-4 0 0,5-1 0,2-2-159,1-3 0,2 4 1,0-5-1,2-1-7,3-2 0,3-3 1,6-4-1,2-4-4,3-3 0,-1-2 1,6-2-1,2-3 4,1-4 1,-3-9 0,0-3 0,0 1-28,-2-1 0,0-5 0,-6 2 0,0-1-176,-3 1 0,-3-2 1,-1 7-1,-4 1-517,-3 2 0,-4 4 0,-3 0 0,-6 4-510,-6 2 0,1 1 0,-5 5 1,2 0-1503,-1 0 2471,1-6 0,-21-15 0,-6-9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22602 14086 7683,'0'-8'-56,"-5"-5"1,0 4-104,2-4 1,-4 3 0,3 1 286,0-2 1,3-2 0,1-2 224,0 1 1,0 0 177,0-1 0,0 1 117,0-1 0,0 1-162,0 0 1,0 4 511,0 0-768,0 1 1,-2 2 0,-1 7-8,-2 8 1,0 7-1,5 4 1,-1 7-62,-4 6 0,3 0 0,-4 6 0,1 2-74,0 1 1,-4 3 0,4 0 0,0 3-76,-1 1 0,4-2 0,-3-6 0,2-3 17,-2-2 1,4 2-1,-4-7 1,3-4-115,2-4 0,0-3 0,0-4 51,0-1 0,2-6 30,3-3 1,-4-5 0,6-3 0,-2-4 44,-1-1 0,3 3 1,-4-4-1,3-1 51,2 2 1,0-5-1,4 4 1,-3-2-35,2 1 1,2-3 0,2 4 0,-1-2 16,0 1 1,1-1 0,-1 4 0,2-1 31,3-3 0,-1 3 0,6 0 0,0 0 31,-2 0 1,10 3 0,-3-4-1,3-1 21,3 2 1,2-3 0,6 5 0,0-1-19,0 1 1,2 1 0,1 3 0,4-1-61,1-2 0,0 1 1,4 4-1,-4 0-84,-2 0 1,-1 0 0,-3 0-1,0 0-29,-2 0 0,3 4 1,-7 1-1,2 0-8,2 1 0,1-2 0,-1 4 0,0-2 48,0-3 1,0 4 0,2-3 0,1 0 21,2-3 0,2 1 0,-4 1 1,2 2 57,-1-2 1,4-1 0,1-2 0,3 0-14,-2 0 1,2 0 0,-3 0-1,0 0-71,1 0 1,-7 0-1,2 0 1,-3 0-18,-2 0 0,-4 1 0,-3 2 1,-2 2-29,-7-2 1,0-1-1,-7 0 1,-3 1-45,-1 2 0,-1-1 1,-3-2-1,0 1-85,-3 2 0,1 0 57,4-5 1,0 0 0,1 0-77,-1 0 1,-4 0-178,-1 0 7,-5 0 9,2 0 216,-6 0 113,6 0 0,2 0 0,5 1 27,-3 4 0,3-3 1,-4 3-1,4-4 33,1-1 0,1 0 0,-1 0 0,2 0 19,3 0 0,-3-5 0,3 1 0,-1-1-19,1-2 1,-3 6-1,5-6 1,-2 3-13,0-1 0,1-2 0,-6 4 0,0-2-37,1 2 1,4 0 0,0 0 0,-1-2-21,-2 2 1,-2 1 0,0 2-8,1 0 1,-6 0-176,1 0-10,0 0 100,-2 0 0,-2 2-20,-6 3 88,0-4 29,0 6 111,0-7 11,0 0 116,0-7 0,2-1-41,2-6 0,-2-1 1,3 1-51,-4 0 0,4-1 0,0-1 0,-2-1-93,-1-2 0,-2-2 1,0 3-1,1-3-33,4-1 1,-3 0 0,3-4 0,-4 2 59,-1-2 0,0-1 0,0-1 0,0 0 46,0 4 0,0-3 0,0 5 0,0-1-27,0 4 0,0-2 0,2 4 0,1 2-45,2 4 1,0 2-73,-5-6 0,0 6-150,0-1-181,0 7-180,0-3-488,0 6-490,0 0-545,0 6-843,0-4 2918,0 4 0,-20 7 0,-4 3 0</inkml:trace>
  <inkml:trace contextRef="#ctx0" brushRef="#br0">21091 15093 7753,'-22'0'-130,"-4"0"1,7 0 0,3-1 140,5-4 0,-1 2 0,8-7 694,0-1 0,3 3-16,1-2 180,0 1 333,0 1-885,0 1 1,0 18 0,0 4 13,0 1 0,0 1 1,0 1-1,0 3-65,0 1 1,0 4 0,0 7-1,0 6-70,0 2 0,-5 10 0,0 7 1,0 8-117,-1 4 1,3 8-1,-1-37 1,0 0-1,0 1 1,0 0-52,0 1 1,0 1 0,1 1 0,1 1 0,-2 0 0,0-1 0,0-1-1,0 0 42,0-2 0,0-1 0,2 0 1,-1 0-1,-5 32 0,2-4 61,3-4 0,1-9 0,2-9 0,0-7-106,0-7 0,7-9 1,0-4-1,3-5-44,0 0 1,-1-7 0,6-3-1,-1-4 37,0-1 1,1 0 0,1 0-1,1 0-34,3 0 0,4 0 1,-4 0-1,3 0 146,2 0 1,2 0-1,4 0 1,2 0 17,6 0 0,4 0 0,5 0 0,5-1 32,3-4 0,16 3 1,7-3-1,-34 4 0,0-1-84,2 0 0,0-1 0,2 2 0,1-1 1,4-2-1,1 0 0,4 1 0,0 0-115,4 1 1,1 1-1,-4 0 1,1 0-1,4 1 1,0 0-1,-1 0 1,0 0 52,-1 0 0,1 0 1,5 2-1,0 1 0,1 0 1,1 0-1,0 1 1,1-1 25,0 0 1,-1 0-1,-3 2 1,0 0-1,0-2 1,1 0 0,0 1-1,1 0-61,2 1 1,-2 1-1,-5 0 1,0-1 0,2 1-1,0 0 1,-2-2 0,0 1 19,-2 1 0,2-1 1,2 0-1,1-2 1,1 2-1,0 0 1,-1 0-1,0 0-37,-3-2 0,-1 2 0,0 0 0,0 1 0,-4-3 0,0 0 1,0 0-1,0 1-25,1-1 0,-1 0 0,-4 0 1,-1-1-1,-1-1 0,0-1 1,-3 2-1,-1 0-19,-2 0 0,0 0 1,-1 1-1,0-1 1,1-2-1,0 0 1,-3 0-1,0 0 37,-3 0 1,-1 0-1,36 0 1,-9 0-1,-1-1-81,2-4 1,-5 2 0,-3-7 0,-8-1 55,-10-2 1,-2 3-1,-9 1 1,-3-1-147,-3 2 1,-9-3 0,2 5-1,-3-1 163,-1 1 0,-1-4 1,1 5 228,-1 2 0,0-3 0,1 1-254,-1 2 1,-3 0 0,2-1 0,5 0-18,2 0 0,0-2 0,4 1 1,0 2-37,-2 1 0,4 2 0,-7 0 71,-2 0 0,-1 0 92,-1 0-185,-7 0 43,-2 0 1,0 0 0,4 0-40,3 0 1,1 0 0,1 0 9,-1 0 1,0 0 221,1 0 0,-6 0 247,1 0-132,-7 0 379,4 0-523,-7 0 731,0 0 1,0-11-513,0-3 1,4-16 0,3-6-1,1-10-181,3-12 0,7-20 0,-8 31 0,0-2 0,1-4 0,1-3-208,0-2 1,1-2-1,0-1 1,0-1 0,0-2-1,-1 0 1,0 1-1,0 0-349,2 0 1,-2 1 0,-3 9 0,-2 1 0,0 1 0,-1 3 0,-2 4 0,0 3-787,-1-31 0,-9 13 0,-10 14 0,-12 10 1230,-8 11 0,-8 8 0,-3 6 0,-5 4 0</inkml:trace>
  <inkml:trace contextRef="#ctx0" brushRef="#br0">18818 16719 8118,'-7'19'0,"-1"2"147,0 1 0,-3-4 0,6 3 1,1-2 0,-3 0 1,6 5 0,-4-5 0,3 1 244,2 0 1,5 3 0,0 4 0,-2-2-94,-1-1 0,-2 0 0,0 5 0,0 0 8,0 0 0,0 4 0,0 2 1,0 2-19,0 3 0,-7-1 0,-1 2 0,-1 4-128,-1 0 1,5 4 0,-4 1-1,-3 1-17,0 3 1,2-6-1,2-3 1,2-7-80,3-2 1,1-1-1,2-5 1,2 1-175,2-4 1,0-8 0,5 0 0,1-1-23,-2 1 1,4-3 158,-2 3 0,3-3 129,1-2 0,1-4 0,-1 0 0,0-7 0,1 2-19,-1-4 1,1 4-1,-1 0 1,0-2-34,1-1 1,-1-2 0,0 0 0,2 1-13,4 4 1,2-3-1,7 2 1,0-2-18,-1-2 1,8 5-1,2 0 1,5-1-14,5 3 0,3-6 0,8 6 0,4-2 18,4-1 1,3 3-1,4-4 1,2 2-63,-35-4 1,0 1 0,2 1 0,0 0 0,2 0 0,0-1 0,0 0 0,1 1-45,-1 0 1,-1 0-1,3-1 1,1-1-1,0 3 1,0 0-1,1 0 1,1 0 52,0 1 1,0-2-1,1 0 1,-1-1 0,0 2-1,1 0 1,0 0-1,0 0-6,2 0 1,0 0 0,1 0 0,2 0 0,3 2 0,0-1 0,1 0 0,0 0-70,-1 1 1,0-1 0,2-1 0,0 0 0,0 1 0,-1 0 0,2 0 0,1 1 61,2 0 0,1 1 0,-1-2 0,0-1 0,2 0 0,0 0 0,-1 0 0,-1 0-2,0 1 0,0-2 0,1 0 0,0-1 0,1 2 0,0 0 1,1 0-1,0-1-15,-2-2 1,-1 1 0,-1 1 0,0 0 0,1 0 0,0-1 0,0 0 0,1-1-20,1 0 1,0 0 0,-4-1 0,0 0 0,1 0 0,0 0 0,-2 0 0,-1 0 12,-1 0 0,-1 0 1,0 0-1,0 0 1,-1 0-1,1 0 1,-1-1-1,0 0-2,-1-1 0,0-1 0,-1 0 0,0-2 0,0-1 0,1-2 0,0 1 0,0 0 0,1 0 0,-1-1 0,-7 0 0,1 0 1,1 0-1,1-1 0,-2-1 0,-1-1 8,-1 0 1,1-1 0,0 3-1,1-1 1,-2-1 0,1 0-1,-2 0 1,0 1-26,-3 1 0,1 0 0,-1 1 0,-1 0 1,1 2-1,0 0 0,1 0 0,0 1 18,2-1 1,-1 2-1,-3 2 1,0 1-1,0-2 1,0 1 0,-3 0-1,1 1-27,-1-2 1,1 1-1,1 1 1,0 0-1,2-2 1,0 0 0,0 0-1,1 1-40,-1 0 0,-1-1 0,0 0 0,0 0 1,0 1-1,0 1 0,2-2 0,-1-1 29,3 0 1,0 0-1,-1 3 1,1-1-1,-1-1 1,0 0-1,-1 0 1,1 1-18,-3 0 1,1-1 0,-1 0 0,0 1 0,-1 2 0,-1 0 0,39 0-23,-4 0 1,-10 0-1,-5 0 1,-1 0-8,2 0-1,-9 0 1,2 2 0,-3 1 155,-2 2 0,-3 5 1,1-4-1,-2 0 28,-6 1 0,-1 2 0,2-4 1,-2 0-112,-2 1 1,-6-4 0,2 3 0,-4-4 45,-1-1 0,-1 0 0,0 0 0,-3 0-240,-1 0 1,-5 0 0,4 0 0,-1 0 137,1 0 0,-1 0 0,2 0 0,-3 0-45,-1 0 1,3 0 0,6 0 0,-1 0 211,1 0 0,2 0 1,1 2-1,3 1-50,1 2 0,-4 0 0,2-5 0,-5 0-110,-5 0 0,1 0 0,-6 0 0,-1 1 40,-2 4 0,-2-3 0,1 4 22,-1 0 0,1-4 0,-1 4 11,0 1 0,1-4 1,-1 5-1,2-2-12,3-2 1,-3 2 0,3-1 0,-3 0-32,-1 1 0,-1-3 1,1 5 83,-1-1 1,-4-1 104,-1-1 26,-6-4-178,4 6-57,-14-7 1,-1 0-125,-6 0 1,4 0 80,1 0 0,4-5 42,-5 0 1,2-1 0,-3 3 44,2-2 0,4-2 0,-5 3 0,6 0-19,-6-5 1,5 4 19,-4-5 1,4 2 0,-3-3 19,1 2 1,3-1 0,4-4 0,0-1 25,0 1 0,0 0 0,0-1 1,0-1 147,0-3 1,-2-5-1,-1-8 1,-2-3 44,2-2 0,1-8 1,2-7-1,0-6-29,0-4 0,0-4 0,0-7 1,0-3-75,0 0 1,0 33-1,0-1 1,0 3 0,0-1-1,2-39 4,3 1 1,-4 39 0,1 0 0,7-37 0,1 0-51,-2-1 1,-2 2 0,-6 7 0,2 1 18,3 2 1,-4 3 0,6 0 0,-2 8-76,-1 5 1,3 3-1,-4 5 1,3 2-146,2 2 1,-3 4-1,3 8 1,0 3-484,0 5 0,-3 3-2985,4 1 1392,-5 7 2201,-4 2 0,-72-20 0,25 10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22156 12244 7957,'8'-1'-341,"-4"-4"1,0 2 1124,0-7 1,-2 5 72,3-4-190,-4-1 0,1 2-82,3 3 0,3 5 0,6 5-104,0 5 1,1 4-1,1 5 1,1 7-110,3 6 0,5 0 0,-1 6 0,3 4-37,2 4 0,1 1 0,2 4 0,4-2-61,0-2 0,1-3 1,3 0-1,-2-1-28,2 0 0,2-6 0,0-2 0,-2-3-103,-2-3 0,-6 4 0,1-7 1,-4 3-182,-5-2 1,2-3 0,-7 1 0,-1-1-209,-2 2 1,-7-1-1,-1 1 1,0-4-342,0-1 1,-3 0-1,3-3 1,-2 1-744,-3-2 0,-1-6 0,-2-1-2102,0 1 3432,-13-4 0,-32-5 0,-15-4 0,-11-2 0,1 0 0</inkml:trace>
  <inkml:trace contextRef="#ctx0" brushRef="#br0">22184 13525 7957,'2'-24'0,"1"2"544,2 1 1,8-5 0,1 1-1,8-6 355,6-2 1,2-12-1,4 0 1,6-4 0,6-6 1,-1-1 0,3-3-1,-4-2-267,0-1 1,-6-2-1,0 5 1,1 0-277,-3 3 1,0 3 0,-8 0 0,1 4-119,0-1 1,-2 12 0,-1-1-1,-4 7-442,-1 4 1,-2-1-1,-5 2 1,1 3-922,-1 5 1,-4 3 0,-2 1 0,-2 1 77,-3-1 0,-1 1 1,-2 0-1,-2 1 1046,-2 3 0,-42 4 0,-19 6 0,-6 0 0,0 0 0</inkml:trace>
  <inkml:trace contextRef="#ctx0" brushRef="#br0">22170 11842 7936,'-2'-13'154,"-2"3"1,0-3-1,-5 4 425,-2-4 1,4 3-1,2 1-146,4-2 1,1-2 0,1-2 0,3 1-88,0 0 1,8-2-1,-1-2 1,5-3 75,3-1 1,2-2-1,-2-3 1,6 0-21,7-2 0,-1 8 0,4-8 0,-1 4-103,-1 2 0,7-2 0,-3 5 1,0 3-182,-4 1 1,-2 8-1,-3 5 1,-1 6 52,-3 7 1,2 9 0,-8 6 0,-4 6-122,-3 2 0,-1 7 1,3-3-1,-2 0-103,-2-4 0,3-7 1,5-4-1,2-1 151,-1-3 0,-2-4 0,0-4 0,1-6 70,3-2 1,4-2 0,-4-2-1,1-2-108,0-6 1,3-8-1,-3-2 1,1-1-332,4 0 0,-6 2 0,0 3 1,-4-2-1065,-2-1 0,0 5 1,1 4-1,-1 1-1130,1 1 0,-6-4 2465,1 8 0,-20 5 0,1 7 0</inkml:trace>
  <inkml:trace contextRef="#ctx0" brushRef="#br0">23824 12518 7881,'-1'-8'1281,"-4"3"490,-3 3-1385,0 2 0,3 0 0,10 2 0,5 1 132,2 2 1,3 1-1,1-2 1,1 0 99,3 0 0,5-3 0,-1-1 1,3 0-71,2 0 0,1-1 0,4-3 0,4-2-252,4-2 1,-1-2 0,-1-2 0,-3 0-227,-2 3 1,1 1 0,-6-3-1,-1 3-332,-7 1 1,-4 2-1,-4 4-3333,0-4 2469,-6 3 1,-6-2-1,-8 8 1,-2 4 23,-4 0 1,0 5-1,-4-2 1102,-4 7 0,-17 4 0,-15 7 0,-2 0 0,-7 4 0,1 1 0,0 0 0</inkml:trace>
  <inkml:trace contextRef="#ctx0" brushRef="#br0">23738 12964 7893,'0'-10'654,"0"1"-190,0-3 0,6 4 0,6-1 0,7-2 293,10-2 1,1-2 0,8 1-1,2 0 147,2-1 1,1 1 0,-1 1 0,-2 4-525,-2 4 1,-6 3 0,1 2 0,-4 0-276,-5 0 0,2 0 0,-7 0 0,-1 2-187,-2 3 1,-2-2 0,0 5 0,1-2-781,-1-3 1,1-1 0,-1 0 0,0 1-502,1 1 0,-1 1 1,0-5 1362,1 0 0,-52-32 0,-12-8 0</inkml:trace>
  <inkml:trace contextRef="#ctx0" brushRef="#br0">25335 11208 7937,'0'-14'-49,"-2"1"0,-1 2 337,-2 1 0,1 6 1621,4-6-1439,0 7 1,1-4 0,4 7-1,5 0 75,2 0 1,3 7 0,-1 4 0,2 7 71,3 6 1,-3-2-1,5 4 1,-2 2-234,0 4 0,5 8 1,-3-3-1,0 1-174,0 1 0,3 4 0,-3 5 0,-1-2-36,1-1 1,-2-2 0,-4 0 0,-1-1-170,0-4 0,6 2 0,-1-6 0,-3-4-260,-5-4 0,2-1 0,-4-5 0,4-3-469,2-1 0,-3-6 0,0-2-3846,-3-2 3496,1-1 1,-2-7 0,-5-2 1073,-6-6 0,-22-34 0,-9-14 0,-6-6 0,1 1 0</inkml:trace>
  <inkml:trace contextRef="#ctx0" brushRef="#br0">26098 11021 7937,'-7'-8'0,"4"-4"1035,-7 2 1,6 4-321,-6 1 0,5 3 0,-4 2-213,-3 0 0,4 5 0,-1 1 0,-2 4 22,-2 6 0,-3 0 0,-2 8 0,-3 2-124,-1 1 0,-2 8 0,-5 3 1,-1 5-142,-4 5 1,-2 4-1,-8 5 1,1 1-2,0-1 0,0 4 0,1-2 1,4-5-65,4-2 1,1-6 0,3-6-1,4-5-314,4-5 0,4-4 1,8-12-191,6 1 1,4-7-1108,4-3 0,4-4 0,7-2-985,-1-4 1,-1-3 2401,-3-7 0,2 1 0,-4 0 0</inkml:trace>
  <inkml:trace contextRef="#ctx0" brushRef="#br0">26529 11367 7952,'-5'-10'1528,"1"1"-76,-8 5-830,11-2 0,-4 6 0,10 2-95,4 2 1,4-2-1,3 4 1,2-1-36,1 0 0,5 1 1,-3-3-1,1 2-167,4-2 0,2-1 1,4-2-1,4 0-143,0 0 0,-2-5 0,4-1 0,1-2-127,-3-3 0,4 3 0,-6 0 0,-2 0-508,-2 0 0,-3 0 0,-1-3 1,-4 3-1787,-1 1 0,-2-2 889,-4 4 1,-7 2 0,-5 7 1349,-6 6 0,-37 26 0,-18 11 0,-5 4 0,0 0 0</inkml:trace>
  <inkml:trace contextRef="#ctx0" brushRef="#br0">26759 12475 7952,'0'14'15,"0"0"1601,0 1-1117,0-7 0,2 3 1,3-6-81,4-2 0,4-3 1,1-5-1,2-4 31,4-4 1,-3-8 0,7-3 0,2-3 17,1-2 0,7-5 0,1-1 0,1-3 19,4-7 1,0 0-1,0-6 1,-1 0-127,1 0 0,-5 3 0,-2-3 0,-2 1-113,-2 4 0,-2-4 0,-2 4 0,-2 4-156,-3 7 0,0 5 0,-6-1 0,0 1-106,1 1 0,-6-1 0,-1 11 0,0 1-282,0 2 1,0-3 70,2 0 0,-4 0 164,-6 4 1,0 1 23,0-1-41,0 7 1,0 0-93,0 4 121,0 2 1,0-3-1,0 10-88,0 5 1,0 2-1,-1 4 1,-4 4 107,-5 4 0,2 3 0,-1 3 0,-1 4-17,2 4 1,-5 5 0,5 4 0,-1 1 12,-1-2 1,5-3 0,-3-1 0,2-2 36,3 0 0,3-7 0,5-12 0,4-3-6,4-6 1,8-7 0,3-2 0,3-6 21,2-6 0,1-11 0,2-4 0,3-4-104,2-6 1,-5 4-1,2-5 1,-4 1 26,-1 0 1,3-2 0,-2 5-1,-4 6-2,-4 2 1,-4 4 0,-7 6 189,-2 4 0,-5 4 0,0 10 80,-2 4 0,-4 10 0,-2 4 0,-4 1-149,0 0 0,-5 0 0,5 5 0,-2-1-217,1 1 0,4-2 0,-3-1 0,1-2-342,4 1 1,-3-2-1,1-1 1,2-1-1645,1-3 0,2-2-2309,0-2 4450,0-6 0,-38-40 0,-10-16 0</inkml:trace>
  <inkml:trace contextRef="#ctx0" brushRef="#br0">25162 12417 7888,'7'-14'20,"-6"4"0,6 2 0,-2 0 745,-1 0 0,12 5 0,0-2 0,7 3-102,7 2 1,7 0 0,12 2-1,9 1-336,8 2 0,9 6 0,5-1 1,-39-4-1,1 1-92,1 0 0,2 0 0,3 0 0,1 0 0,0 1 1,1-1-1,3 0 0,0-1 113,1-1 1,0-1-1,1 0 1,-1-1-1,3-3 1,0 0 0,0 0-1,1 0-40,2 0 1,1 0-1,-1 0 1,-1 0-1,-1 0 1,0 0-1,-2 0 1,0 0-147,0 0 1,0 0 0,-2 0-1,1 0 1,-2-1 0,1 0-1,-2 0 1,0-1-38,-2 0 1,-1-1-1,-3 0 1,-1 1 0,1 2-1,-1 0 1,-1 0-1,0-1 12,-1-2 0,0 1 1,37 0-1,-5-3 1,-6 4-90,-7 1 1,2 0 0,-3 0 0,-5 0-192,-6 0 0,-12 0 0,-6 0 0,-5 0-1379,-3 0 950,-13 0 0,2-2 0,-15-1 0,-4-2-399,-8 2 1,-2 0 0,-8 0 0,-2-4-366,-1-1 0,-2 5 0,0-2 0,-1 4-2291,-4 1 3627,4 0 0,-11 0 0,4 0 0</inkml:trace>
  <inkml:trace contextRef="#ctx0" brushRef="#br0">26788 13065 7512,'0'-15'670,"-1"2"1,-3 2 816,0 2-1049,-1 5 1,0-4-1,-1 5 76,-2-2 0,3-1-260,-5 1 0,1 4 0,-4-6 0,2 2 10,1 1 1,5-3 0,-4 4-115,-3-2 0,0-1 1,-3 3-1,1-2-6,-1 2 0,1 1 1,0 2-1,-2 0-41,-3 0 0,1 0 1,-4 0-1,-1 0-17,1 0 1,3 0 0,-5 2 0,-2 1-7,-1 2 1,-2 6-1,0-2 1,-1 4-24,-4 2 1,4-1 0,-4 0 0,4 1 31,1-1 1,1 1-1,-1-1 1,2 0-18,3 1 0,1 1 0,7 1 0,-1 2-22,-1-1 0,10-2 0,-5-2 0,5 1-52,5-1 0,-3 1 1,1-1-1,2 0-3,1 1 0,-3 4 0,1 0 0,0 0 34,3 2 1,1 0 0,-2 4 0,-1-2 30,-2-2 0,0 4 0,5-1 0,0 2 21,0-2 0,0-2 1,2-4-1,1 2-33,2 3 1,6-6 0,-1 3 0,3-6 20,1-4 1,0 2 0,1-4 0,-1 2 16,0 0 1,6-7 0,0 3-1,1-1 31,0 0 0,3 0 0,-5-5 1,0 0-41,2 0 1,-3 0 0,4 0 0,0 0 4,1 0 0,-6 0 0,3 0 1,-3 0 4,2 0 0,-3-5 1,5 0-1,-2 0-17,0-1 0,1-1 1,-6-4-1,0 2-88,1-3 1,-1 0-1,2-3 1,2 1-95,1-1 1,0 1 0,-4 0-1,-1-1 88,0 1 1,-3-5-1,1-1 1,0 1 29,0-1 1,-3 4 0,1-4 0,-4 3 3,1-2 1,-6 3 0,4-4 0,-3 4 1,-2 2 1,0-2 0,-2-2 0,-1-1-9,-2 2 0,-1 1 0,2 1 1,-2-1-7,-2-3 0,3 3 0,-3-5 0,0 2-1,0 0 0,3-5 1,-3 5-1,1 1 67,-1 2 1,3-3-1,-5-2 13,-1-1 0,-2 9 1,-1 0-1,1 4-54,3 1 0,-2 3 1,2-3-1,-3 2-54,-1 2 0,-1 3 0,1 1-269,0 0 0,-1 0 0,2 1-998,4 4 1,-2-2-332,6 7 1,2-5 1628,8 4 0,34-44 0,16-6 0</inkml:trace>
  <inkml:trace contextRef="#ctx0" brushRef="#br0">26515 12978 7729,'-10'-5'105,"1"1"1,4-1 0,-3 3 693,1-3-377,-4 4 1,10-7-70,-4 3 1,3 2-1,4-5-15,3 1 1,1 1 0,5 3-1,-1-2 27,1 2 0,2 1 0,1 2 0,1 0-19,-1 0 0,5 0 0,2 0 0,1 0-40,4 0 1,1 0 0,2 0 0,0 2-99,-1 3 0,3-2 0,2 5 0,4-2-40,0-3 0,0 1 0,-5-1 1,1 2-25,-1-2 0,2-2 1,-4-1-1,-4 0-54,-4 0 1,-3 0 0,-4-1-1,-1-2-64,0-2 0,-4 0-87,0 5 0,-7-2-475,2-2-322,-4 2 0,1-4-790,2 6 1,0 0-41,5 0 1,-4 0 1687,5 0 0,-7 6 0,3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33722 9380 24575,'0'0'0</inkml:trace>
  <inkml:trace contextRef="#ctx0" brushRef="#br0">23517 5632 8268,'9'-21'1112,"-7"1"498,7 8-359,-9 3 308,0 9-640,0 0 0,0 9-509,0 5 0,0 4 0,0 3-174,0 0 1,0 0 0,0-1 8,0 1 1,0 0-1,0-1-179,0 1 0,0 0 0,0 0 1,0-1-68,0 1 0,-7 0 0,1-1 0,1 1 160,3 0 0,2-7 0,0-1 57,0 3 1,0 3-89,0 2 0,0-8 13,0 1-24,0-9 0,0 2 1,2-12 73,5-2 1,-5-2 0,7 4-78,1-1 1,-6-8 0,8 4-1,-1 1-11,1 0 0,-5-5 1,4 5 40,-2-2 0,7 4-91,-2-7 0,5 9-60,1-2 1,1 5-18,0 2 0,-8 0 0,1 0 1,2 0 0,0 2 0,1 3 0,-6 4 1,-2 3 1,0-8 0,-4 5 0,4-2 14,3 0 1,-8 9 0,6-4 0,-4 2 9,1 0 0,0-1 1,-7 8 9,0 0 1,3-1 0,1 1-1,3 0-20,-2 0 0,-3-1 0,-4 1 16,-5 0 1,4-1 0,-6-1 0,2-3-46,0-2 1,-9-1-74,3 8 1,-6-2-1,1-3-212,4-2 1,-4-10 0,4 3-116,-5-5 1,-1-2 0,-1 0-93,0 0 1,1 0-1,-1 0-73,0 0 0,0 0 0,1-2 0,-1-3-37,0-1 1,8-1-1,-1 4-1071,-2-4 1,4 3 0,1-10 1708,1-2 0,4-39 0,6-12 0</inkml:trace>
  <inkml:trace contextRef="#ctx0" brushRef="#br0">23455 5508 8236,'18'-14'137,"-4"0"1,-3 10 0,-6-5 1611,2-1-591,0 8 1,-5-14-568,5 9 1,4 0 0,8 5 0,-3-3 190,-2-2 1,-1 0 0,8 7-172,0 0 1,0 0-1,-1 0 1,1 0-239,0 0 0,-1 0 0,1 0 1,0 3-120,-1 4 1,1-5 0,2 5-178,5-5 1,-12-2-1,5 0 1,-3 0-226,0 0 0,3 0 1,0 0-917,-1 0 1,-6 0-3726,0 0 2065,0 0 0,-3 2 121,-4 5 2603,-4-4 0,-27 38 0,-17 19 0,1-3 0,0 1 0</inkml:trace>
  <inkml:trace contextRef="#ctx0" brushRef="#br0">23268 6605 7859,'9'-20'2379,"-6"-1"-1184,6 9 1,-7 6-311,5 12 1,5-1-1,8 7-226,1-3 1,0 5-1,2-8 1,2-1-149,3-3 1,6-2-1,-4 0 1,2 0-13,5 0 1,0 0 0,0 0 0,-3 0-183,3 0 1,0 0 0,0-2 0,-5-3-181,-2-1 1,4-4 0,-6 6 0,-3-3-532,-2 2 0,-2 3-616,-1 2 1,-6 0-1923,0 0 243,-9 0 1,4 2 1508,-9 5 0,-2 2 0,-3 7 0,-4-4 1180,-3-3 0,-75 44 0,30-24 0,1 0 0</inkml:trace>
  <inkml:trace contextRef="#ctx0" brushRef="#br0">23475 6875 8039,'21'0'453,"-7"-7"553,0 0 0,-8-9-66,8 2 0,-9 2 0,4 1-138,0 2 1,0-1-1,8 6-126,-4-3 1,1-2-14,7 2 1,0 5-410,-1-5 0,-1 7 0,-3 4-121,-2 3 0,-8 7 0,6-5-77,-3 3 0,-2 1-74,-7 8 1,0 0 0,0 0-180,0-1 1,0-6-1,-2-2 1,-3-1-135,-2 1 1,-2-6-1,2 8-55,-7 2 1,3-6 0,-1-1 3,3 0 1,-7-7 80,2 5 1,3 2 135,-3-2 0,9 3 241,-2-4 0,5 6 7,2 9 0,2-1 0,5 1 146,7 0 0,-2-3 1,1 1-27,4 1 1,-1-4 0,0 12 0,-2-5-60,2-2 0,-5-1 1,1 1-1,-3 0 127,-5 0 1,6-1 0,-3 1 128,-3 0 1,5-1-156,-2 1 0,-2 0-310,-12-1 1,-5-8-1,-8-5-392,-1-5 1,0-2-1,1 0-355,-1 0 0,0-2 0,-2-3 0,-2-4-467,-3-2 1,1 6 0,6-4 1278,0 0 0,-36-3 0,-10-9 0</inkml:trace>
  <inkml:trace contextRef="#ctx0" brushRef="#br0">26580 5570 8039,'-2'-11'64,"-5"1"473,-7 1 0,-4 7 114,-3-5 1,1 5 549,-1 2-709,9 0 0,3 2-211,9 5 0,0 4 0,0 10-64,0 0 0,-2-1 0,-3 1 0,-2 0-42,3 0 1,-1 2-1,1 2 1,-6 3-67,-1-3 1,4 7 0,-5 3 0,1 1 10,-1-1 1,1 2 0,-5-7-1,2-1-35,-2 1 0,4 5 0,1-7 96,2-3-112,-7-2-109,13-12 0,-4-1 98,14-10 0,-2 0 0,9-3 62,2-4 1,-5 5 0,3-5-12,2 5 0,-4-5 0,2 0 11,2 2 1,-5 1 0,3-1-42,2-2 1,2-6-1,3 6 1,0 0-40,0-2 0,2 4 1,2-7-1,5 1-40,2-1 0,-7 8 1,5-5-1,-2 2-90,-1 0 1,1 0 0,-7 5-1,-1-3-247,1-2 1,0 0 0,-1 7 14,1 0 1,-7 0 0,0 2-925,2 5 1,-7-2 113,-2 9 1,-5-7 0,1 4-1633,3-2 2764,-3-2 0,-22-44 0,-15-9 0</inkml:trace>
  <inkml:trace contextRef="#ctx0" brushRef="#br0">26974 5446 8039,'20'-14'238,"1"0"956,-9 10-666,-3-6 1,-9 20 0,0 3-139,0 6 0,0 4 0,0 2 1,0 5 9,0 2 0,0 3 0,-3 4 0,-1 0-61,-3 2 1,-2-4-1,4 12 1,-4-6-101,-3-1 1,6-1 0,-6 0 0,1 1-152,-1-1 1,5 5 0,-4-2 0,-1-5-109,1 0 1,4-2 0,-5 0 0,3-3-189,4 3 0,-4-7 0,0 0 0,0-2-323,0-1 1,2 3 0,7-5 0,0 3-328,0-3 1,0-2-1,0-2 1,0 0-482,0 0 0,0-1 1339,0 1 0,9 9 0,2 2 0</inkml:trace>
  <inkml:trace contextRef="#ctx0" brushRef="#br0">27056 6771 8039,'19'-2'0,"-3"-3"558,-2-2 1030,-10 0-90,6 7-1011,-10 0-1411,0 0 1,0-18 0,0-5 0</inkml:trace>
  <inkml:trace contextRef="#ctx0" brushRef="#br0">27864 5674 7751,'7'-21'-838,"0"0"3155,0 10-1084,-7 1-639,0 10 1,2 0-243,5 0 1,4 0 0,10 0 0,0 0-84,-1 0 1,3 0 0,3 0 0,4 0-58,2 0 0,-5-6 1,6-1-1,-1 0-151,0-2 0,-4 6 1,4-6-1,0 2-46,0 0 0,-7-2 0,5 4 1,-2-1-109,0 1 0,-1 3 0,-6 2-256,0 0 499,-10 0 120,-2 0-128,-9 0 0,-2 2-88,-5 5 1,2 4 0,-6 10 0,2 0-49,4-1 1,-4 3 0,0 3 0,-3 4-14,-4 2 1,5 0 0,-3 5 0,-2-3-11,-3 3 1,-1 2-1,-1 3 1,0 1-13,1 6 0,-3-5 1,-3 4-1,-1-4-40,1-3 1,3 0-1,3 1 1,-1-3-88,0-5 0,1 3 0,1-9 1,3-1-117,2 3 0,3-7 0,-5 5 0,4-5-448,3-2 1,0-1 0,4 1-355,-2 0 1,0-7 1073,7-1 0,-9-8 0,-2 4 0</inkml:trace>
  <inkml:trace contextRef="#ctx0" brushRef="#br0">29685 5756 8039,'-20'-6'304,"-1"-4"-30,0-1 1,1 6 0,-1-2-143,0 5 1,1 2 0,-1 0-1,0 0 86,0 0 1,1 0-1,-1 0 1,0 0-22,1 0 0,-1 0 0,0 0 0,1 2-11,-1 5 1,7-2-1,0 6 1,-2 1-64,-2-1 0,-3-4 0,0 7 1,1 0-36,-1-3 0,0 8 1,1-5-1,-1 4-39,0 3 1,0-8 0,3 1 0,2 2-16,2 3 1,3-5-1,-3-1-28,7 3 1,5 3 37,2 2 1,2-3 0,5-2 40,7-2 0,4-7 0,3 4 0,-1-1 34,1-6 1,0 5-1,0 1 1,-1-1-42,1 0 1,0 0 0,-1-4 0,3 4-8,5 2 1,-12-4 0,5 5 0,-3-1-35,1 1 0,1-5 0,1 4 0,-3 1-22,-4-1 1,5 1 0,-8 4 0,1-2-26,-6 2 0,4-5 0,-3 3-31,-3 2 1,1 3 0,-1 1-20,3 1 1,0 0 0,-7-1-1,-2 1-31,-5 0 0,2 0 1,-6-1-1,-1-1-41,1-6 1,-1 6 0,-4-5 0,2 4 54,-2 3 0,-2-7 1,0-1-1,1 4-20,4 1 0,-1-4 0,-7-3 1,0 1 20,1-1 1,6 1-1,0 2 1,-2-5-80,-2 0 0,4-7 1,0 5-106,-2-5 0,-2-2 144,-3 0 0,0 0 0,3-2 79,4-5 0,-2 3 1,9-10-1,0 0 49,-2 3 0,4-6 0,-6 8-12,2-2 1,2-3 89,7-7 0,0 7 1,0 1 118,0-4 1,0 6-1,2-3 6,5-2 0,4-2 1,10-3-1,0 0 52,-1 1 1,1-3 0,0-3 0,2-1-19,4 1 0,-1-4 1,6 1-1,-2-1-1,-5 0 0,7-7 0,1 5 0,-1-3 35,-5 1 1,3 6-1,-2-4 1,-1 0-127,3-1 0,-7 8 0,5-3 1,-7 5-127,-8 3 0,6-1 1,-8 0-1,3 3-322,0 4 0,-7-2 1,4 7-70,-1-3 1,-1 1 0,-5-5-2208,3 2 1156,0 9 0,-5-11-1299,5 9 2710,-4 0 0,-3 44 0,-12 9 0</inkml:trace>
  <inkml:trace contextRef="#ctx0" brushRef="#br0">30658 5963 8013,'30'0'26,"-14"-6"0,5-4 1,-5-1 164,-4-5 1,-1 4 0,-6-2 73,2-2 0,0-2 994,-7-3 125,0 1-959,0 8 0,-3 3 0,-4 11-193,-6 5 0,1 5 0,-2 8 0,-2 1-101,-2 0 0,-3 6 1,0 3-1,1 0-172,-1 0 0,-2 7 1,-2-3-1,-5 3 81,-2-2 0,4 4 1,-4-5-1,0 5 31,-1 3 1,1-3 0,-2-5 0,6-4-29,5 0 0,2-7 0,1 5-478,-1-5 1,3-2-1634,4-1-715,-5-8 2783,17-3 0,-44-9 0,0 0 0</inkml:trace>
  <inkml:trace contextRef="#ctx0" brushRef="#br0">30327 5632 7261,'-2'-21'-160,"-5"1"0,2 8 1,-8 5 437,-3 5 0,4 2 0,-2 0-307,-2 0 1,0 2 0,0 5 0,2 7 471,-2 4 0,0 5 1,0 3-1,2 4-79,-2 2 0,4-7 1,1 5-1,-1-2-105,1-1 1,6 8 0,-2-8 0,5-1-98,2-3 0,0-3 0,0 1 0,2 0-74,5 0 1,5-10-1,9-4-101,-1-5 0,1-2 0,2 0 0,2 0-42,3 0 1,-1-9 0,-6-5 0,0-4-5,0-3 1,-1 0 0,-1 1-1,-3-1 15,-2 0 0,-3-6 1,5-1-1,-4 1-102,-3-3 0,5 7 0,-7-5 0,-3 5-84,-2 2 1,-2 1 0,0-1-1,-2 2-276,-5 6 0,3-6 0,-10 8-173,-2-1 0,-3 3 0,-1 9 679,-1 0 0,0 0 0,-27 92 0,20-34 0,1-1 0</inkml:trace>
  <inkml:trace contextRef="#ctx0" brushRef="#br0">30658 6750 7947,'12'-9'634,"-3"-2"1,-11-1 2,-5 5 1,-5 7-358,-8 7 0,1 5 0,3 8 0,5 1-31,2 0 1,-5 6 0,5 1 0,-1 0-50,1 1 1,2-6 0,7 7 0,0-2-56,0 0 0,0-1 0,0-6 0,0 0-54,0-1 0,9 1 1,5-3-1,7-4-72,7-7 1,-3 2-1,7-2 1,0-2 35,0-3 1,1-11-1,3-5 1,-1-4-233,2-3 0,-7-2 0,-3-2 0,-4-3-70,-2 3 0,-10 2 1,-4 0-1,-4-3-7,-3-1 0,0-1 0,0 8 0,-3-1-8,-4 0 0,-2-6 1,-7 1-1,2 6-299,-2 3 0,-2 11 0,-3-6 0,0 3-866,1 4 1427,8 3 0,-52 39 0,-5 9 0</inkml:trace>
  <inkml:trace contextRef="#ctx0" brushRef="#br0">25131 8055 8061,'-14'11'207,"1"-4"1,6-4 270,-7-3 0,7 6 430,-7 1-131,10 0-394,-15-7-210,17 0 0,-7 3 451,9 3-268,0-3 1,2 6 304,5-9-318,-5 0 0,17 0-6,-6 0 1,-1 0-105,2 0 0,-3-2 0,5-3-25,-2-2 1,0 0-73,7 7 1,-1 0 0,1-2 0,0-3-56,-1-2 0,1-2 0,0 5 0,0-3-90,-1 2 1,1-4-1,0 0 1,-1 0 4,1-1 1,0-3 0,0 3-34,-1-1 1,1 4 0,0-5-89,-1 3 1,1 2 12,0 7 0,-1 0-7,1 0 1,-7 0 8,0 0 0,-7 0-52,6 0 116,-8 0 108,4 0 370,-9 0-251,0 0-425,0 10 162,0-8 0,-7 9 52,0-4 1,-2-4 0,5 6-1,-3 0 1,0-4 0,5 6-36,-5-2 1,2 7 0,-6-2-18,1 5 0,1-6 0,5 3 1,-6 5-14,-1 4 0,4 5 1,-7-4-1,0 4 30,3 2 0,-8-5 0,8 8 0,-3-1 57,0-1 0,3 6 0,-5-7 0,2 0 21,-2-4 0,4 2 0,1-3 0,-1-1 3,1-3 1,4-3 0,-5 1 13,3 0 1,2-7-57,7-1-155,0-8-105,0 4 74,0-9-3179,0 0 3391,0-9 0,-9-21 0,-2-14 0</inkml:trace>
  <inkml:trace contextRef="#ctx0" brushRef="#br0">25111 9504 7080,'0'12'799,"0"-3"1,0-7 62,0 5-381,0-4 1,0 3 0,0-12-96,0-8 0,2-12 0,2-4 0,6-2-79,1-5 0,3-2 0,7-2 0,2-3 19,4-4 0,-4-5 0,7-9 0,-2 0 16,-1 0 1,10 0 0,-5-1-1,3 4-27,-1 3 0,-6-1 0,4 9 0,0-1-116,1-1 0,-8 8 0,3-2 1,-5 8-40,-3-1 1,1 5-1,0-1 1,-1 1-179,1 0 0,-7 9 0,0 0 0,-1 7-138,-1 0 0,-1 4-1398,-4-2-915,-4 10-672,6-5 1688,-9 9 0,2 0 1453,5 0 0,-41 55 0,-3 14 0</inkml:trace>
  <inkml:trace contextRef="#ctx0" brushRef="#br0">25690 8883 8061,'-9'-11'143,"0"-1"0,-7 7 613,2-1 0,7-4-64,-7 3 1,10 3-310,-3-10 0,7 9 0,4-4 49,3 0 0,2 7 0,-2-7-75,7-1 1,-2 8 0,1-5-68,4 5 1,1 0-1,3-3-57,-1-2 1,1 0-1,0 7-93,-1 0 0,1 0 1,0 0-141,0 0 0,-8 0 1,-1 2-1,-1 3-3,1 2 1,-8 2-1,6-4 131,-1 2 0,-7 9-222,5-2 1,-5 4 0,-2 3-36,0-1 0,-7 1 0,-2 0-121,-2 0 1,-3-1 0,-7 1 93,1 0 1,6-8 0,0-1-1,0-1 40,3 1 0,-8-7 0,8 4 0,-3-2-34,0 0 0,7 6 0,-7-6 70,-2-2 0,5-1 1,-3 1 79,-2 2 1,4 0 35,-1-7 139,8 0-110,-4 0 69,9 0 0,0 0-5,9 0 0,-4 0-4,8 0 0,-6 0 1,7 0-5,2 0 1,-4 7-1,2 0-19,2-3 0,-5 1 0,3-1-53,2 3 1,-4 7 0,-1-5-1,1 1-3,-1-1 1,3 7-56,7-2 1,-8 2-1,-1 0 21,-3-2 1,5 0 0,-7 6 6,-3 1 1,-1-7 0,-3 0-9,0 2 1,0 2-30,0 3 1,-10-1-24,-3 1 1,1-7 0,-2-3-38,-2-1 1,0-1 0,0-5-60,2 3 0,0 3 1,-6-6-66,-1 3 1,0 0 0,1-7 65,-1 0 0,0 0 0,1 0 64,-1 0 0,0 0-12,0 0 0,1 0-361,-1 0-728,10 0 159,-8 0-1751,17 0 2765,-7 0 0,9-9 0,0-3 0</inkml:trace>
  <inkml:trace contextRef="#ctx0" brushRef="#br0">27822 8055 8012,'-13'-7'1336,"-1"0"334,0 0-1345,3 7 0,1 9 0,10 5 0,0 5-14,0 1 0,0 3 1,0 3-1,0 1-60,0-2 1,0 5 0,0 0 0,0 3-3,0 3 1,0 3-1,0 3 1,-2-1-17,-5 1 0,5-1 1,-5 3-1,2 0-63,-2-3 1,5 10 0,-5-15 0,3 1-70,-3 2 1,4 0 0,-3 1 0,1-6-66,-2-6 1,5 2 0,-5-3 0,2-2-30,-2-2 0,5-9 0,-5 0 0,3 2-256,-3 3 1,4-6-309,-4 1 1,-2 0-444,2 7 1,-2-10-1622,2-4-61,5-5 2682,-7-2 0,-1-27 0,-1-8 0</inkml:trace>
  <inkml:trace contextRef="#ctx0" brushRef="#br0">28920 8241 8012,'-21'0'2426,"0"2"-2151,0 5 1,8-2 0,-1 7 0,0-1 6,3 1 1,-8 1 0,8 8-1,-3 0-3,0-1 0,-7 1 1,-6 0-1,-1 2-54,-2 4 1,5-4 0,-10 7 0,-1 0-59,-3 5 1,-1-3 0,4 0 0,1 0-202,-2 1 0,-2-1 0,0 5 0,5-5-131,6-2 0,5-5 0,5-9-775,4-2 1,7-9-420,14 2 0,11-7 0,10-7 1359,-3-7 0,-20-32 0,-8-9 0</inkml:trace>
  <inkml:trace contextRef="#ctx0" brushRef="#br0">28381 8117 8012,'-20'0'2,"-1"0"1,0 0 162,1 0 0,-1 0 0,0 2 581,0 5 0,1-2-343,-1 9 1,3-1-1,4 8-140,7 0 0,5-7 1,2-1-1,0 3 49,0 3 1,0-5 0,0 0-83,0 2 1,9 0 0,5 0-37,4-2 1,10-10-1,-1 3-135,-1-5 1,-3-2-1,-3-2 1,1-2-56,0-3 1,-1-9-79,1 2 0,0-2 0,-3 0 5,-4 2 0,-5 7 0,-7-5-95,5 3 1,-4-7-187,4 2 1,-12 3-1,-4-1-256,-3 3 0,-2 2 0,-6 7-280,-1 0 0,7 0 1,0 0 152,-2 0 0,5 2 733,-3 5 0,0 88 0,4-33 0,0 0 0</inkml:trace>
  <inkml:trace contextRef="#ctx0" brushRef="#br0">28795 8925 8012,'-20'0'844,"6"2"-148,0 5 1,0-3-428,-6 10 0,6 0 0,2 7 0,1-1-29,-1 1 0,5 0 0,-4-1 0,2 3-36,4 5 0,-4-3 1,2 8-1,2-3-45,3-5 1,2-2 0,0-2 0,2-1-83,5 1 1,5-10 0,8-4 0,1-4-11,0-3 0,6 0 0,1-3 0,0-4-59,2-6 1,-7-6-1,6-1 1,-1-1-36,0 0 1,-3-6 0,-9-3 0,-4 0-33,-3 0 0,5 2 1,-8 5-1,-1-2-92,-3-3 1,-4 1 0,-5 6 0,-7 0-55,-4 1 1,-10 6 0,-2 2-1,1 1-417,-1-1 0,-5 8 0,8-3-957,1 4 1579,3 3 0,12-9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8013 2101 7813,'-14'-5'139,"-1"0"0,6 0 904,-1 5-769,7 0 1,-3 7 0,6 2 0,0 4-36,0 1 0,0 1 0,0-1 0,0 1-21,0-1 1,0 0-1,0 1 1,1-1 3,4 1 1,-2-1-1,5 0-124,-1 1 0,4-2 0,-2-2-42,4-2 1,2-6 0,-1 2 0,0-3-18,1-2 0,1 0 0,1-2 0,4-3-65,2-4 0,1-4 1,3-1-1,0-2 163,2-3 1,-9 4-1,9-1 1,-2 7 21,1 2 1,-4-2-1,-2 4 1,0 2-17,1 1 1,-4 8 0,3 4 0,-1 4-39,-3 6 0,2 2 0,0 5 1,-1-1-102,2-2 1,-4 0-1,7 3 1,2-3 11,1-5 0,2-3 0,-1-3 1,3-4 33,2-4 0,2-3 1,5-5-1,-1-5 15,1-7 0,3-9 0,3 0 0,2-3-42,-1-2 0,-3 1 1,0-1-1,-1 2 39,0 3 1,-2 4-1,-1 11 1,-3 4 83,-2 3 0,0 4 1,-3 3-1,2 4-60,-2 4 1,0 3-1,0 2 1,3 1 1,2-1 1,-4-7 0,6-3 0,1-2-173,1-3 1,4-1-1,3-2 1,3 0 46,0 0 1,5-2 0,-3-1 0,5-2 48,4 2 1,-8 2-1,4 1 1,-2 1 15,0 4 0,1-2 0,1 7 0,-1-1-80,1-1 1,1 3 0,2-6 0,3-2-1,1-1 0,-9-2 1,0 0-1,-5 0 54,-4 0 1,-3 6 0,-2 4-1,-4 1 72,-4-1 0,-4 3 1,-1-4-1,1 4-48,4 1 0,-4-4 1,4-2-1,-2-2-32,2-2 1,4-6 0,10-6-1,3-6 19,0-2 1,5-5 0,-3 0 0,3 0 39,1 0 0,-1 2 0,-3 6 0,-5 4 112,-3 4 1,-2 5 0,-3 5 0,-5 4-42,-6 4 1,-10 2 0,0 1 0,-3 1-179,-1 2 0,-3-4 0,0-7 1,-3-2-142,2-3 0,2-1 0,3-2 0,2-3-179,1-7 0,8-1 0,0-13 0,7-2-144,3-1 1,-5 3 0,1 2 0,-4 1-1272,-5 4 0,-3 5 1789,-7 3 0,-38 6 0,-10-4 0</inkml:trace>
  <inkml:trace contextRef="#ctx0" brushRef="#br0">10114 964 7829,'0'-14'-709,"0"4"1386,0 0 0,0 1 270,0-6 1,-2 7-232,-3 4 1,2 2 2,-6 2 1,4 0-366,-5 0 0,1 2 0,-6 4 0,1 7-111,-1 4 1,1 9 0,-2 0 0,-2 6-79,-1 6 1,-6 5 0,1 5 0,-3 5-120,-2 3 0,2 6 0,3 2 0,4 0-34,4 0 1,8-8 0,4-10 0,2-4-20,2-4 0,11-12 0,4-2 0,2-7 45,4-2 1,1-7 0,7-3 0,0-4-71,0-1 1,-1-1 0,1-4 0,2-5 76,2-3 0,-1-7 0,5-3 0,-2-1 48,-3 0 0,-2 7 1,-1-4-1,-2 2-9,-3 0 0,-3 4 0,-6 7 1,-3 0-3,-2 0 0,1 3 143,-6-4-37,0 6 0,-5-5 0,-2 4 0,-3 0 77,-4 0 1,-4 1 0,-1 0 0,-1-2-45,1 2 0,-5 0 0,-2 0 0,0-2-138,0 2 1,0 1 0,4 2 0,-4 0-284,-1 0 0,4 0 0,-3 0 0,2 0-754,0 0 0,0 5 0,4 0-3012,1-2 2872,6-2 1,3-1 0,10-1 0,3-4 1093,0-5 0,50-22 0,6-6 0</inkml:trace>
  <inkml:trace contextRef="#ctx0" brushRef="#br0">10632 1352 7920,'-15'0'1489,"1"0"0,6 7-898,3 2 0,4-1 0,1 2-27,0 1 0,6 2 0,3 0-202,4-4 1,2 3 0,-1-8 0,2 0-89,3-3 1,-1-1-1,4 0 1,1 0-130,-1 0 1,-3-6-1,5-4 1,0-3-143,-2-1 1,1 0 0,-6-1-1,3 1-125,-3-1 1,-2-4 0,-4 0 0,-3 2-202,-2 1 0,-3 1 1,-7 1-1,-8-1-43,-5 1 0,-6 1 1,-5 4-1,-3 4 112,-2 3 0,-2 5 0,-5 5 1,3 8 277,2 5 0,-4 8 0,6 6 0,1 2 8,1 3 1,9 1 0,4 3 0,6-3 11,2-2 1,7-4 0,0-8-1,7-3-291,11-5 0,6-9 0,7-6 0,1-2-335,0-2 0,0-2 0,1-2 1,2-6-206,2-3 0,4-6 0,-4-2 0,-3 1 383,0-1 0,-7-3 1,0 3 403,1-1 0,6-10 0,4-5 0,3-6 0,1 1 0</inkml:trace>
  <inkml:trace contextRef="#ctx0" brushRef="#br0">11150 1237 7829,'-15'10'159,"1"0"1,-1-1 0,1 6 0,1-1 581,4 0 0,2 2 0,6 3 0,-3 5-217,0 4 1,-1 0-1,5 3 1,-2 1-213,-3 1 0,4 1 0,-4-4 0,5 1-181,5-3 0,-2-2 1,7-13-1,1-2 8,2-1 0,1-7 1,2 2-1,2-7-40,1-8 0,6-1 1,-2-13-1,1-1-99,0-3 1,-7 0 0,2-1 0,-4 0-111,-6 0 0,3 1 0,-8-1 0,0 2-362,-3 3 1,-2-2 0,-4 7 0,-5 1 2,-3 2 1,-7 7-1,-4 1 1,-3 1-490,-2 4 1,6 2 0,4 2-1373,3 4 2330,8-3 0,34 36 0,14 2 0</inkml:trace>
  <inkml:trace contextRef="#ctx0" brushRef="#br0">11552 1468 7829,'-19'14'0,"0"2"293,1 3 1,4-8-1,3 4 2405,1-2-1938,7-1 0,-2-4-479,10-3 1,-2-11 0,7-7-1,1-5 45,2 1 0,1-4 0,1 0 1,-1 0-108,0 1 0,1-4 0,1 4 0,1 1-51,3-2 1,-1 5-1,-5-3 1,1 5-154,-1 4 1,5-1-1,-1 5 1,-4-1-41,-3 1 0,-3 3 0,2 9-93,-5 9 0,-4 1 0,-1 8 0,-1 1 53,-4 2 0,-2-3 0,-4-1 0,2-3 78,-3-2 1,4 3 0,0-2-338,2-1 146,1-9 1,5-4 0,2-11-1,3-9 149,4-7 0,6-1 1,2-1-1,2-1 158,-1-2 0,3-1 1,0 3-1,-1 3 92,1 1 0,3 3 0,-5 7 1,-1 3 238,-2 2 1,-2 2 0,1 8 0,-1 4-36,0 4 1,-6 1-1,-1 10 1,-2-1-306,-1 0 0,1 2 0,-5 3 0,0-1-493,0-2 1,0-5 0,0 4 0,0-3-1359,0-2 0,0-2-1188,0-2 0,0-7 2919,0-7 0,-6-83 0,2 27 0,0 1 0</inkml:trace>
  <inkml:trace contextRef="#ctx0" brushRef="#br0">12185 1295 11350,'15'0'645,"-1"0"1,1 0 0,-1 0 0,2 0-261,3 0 0,-1-2 0,4-1 1,-1-3-244,-4-2 1,3 3-1,-4-3 1,-4 0-165,1 0 1,-5 0-1,0-3 1,-1 1-482,-4-1 0,-8 3 0,-5-2 0,-4 1 45,-5 1 0,1-3 1,-6 6-1,0 2 126,2 1 0,-4 4 0,6 4 1,-1 7 391,0 4 0,2 9 0,4 0 0,1 6 147,0 6 1,6-1 0,3 1-1,3 0-10,2-1 0,0 3 0,2-8 0,4-3-64,9-3 1,-1-9 0,7 2 0,-2-3-308,0-1 0,5-7 0,-5-2 1,-1-1-627,-2 0 0,3-7 0,0-8 0,-1-4-528,-2-5 1,-7-4 1327,1-5 0,0 5 0,4 3 0</inkml:trace>
  <inkml:trace contextRef="#ctx0" brushRef="#br0">12531 777 8473,'0'14'0,"0"1"485,0-1 1,0 7-1,0 3 1,1 3-104,4 2 0,-3 6 0,4 5 0,-1 5 73,0 3 0,0 6 1,-5-3-1,0 2-541,0 0 0,0-7 1,0 2-1,0-3-501,0-2 0,0-5 0,0-1 0,0-3-751,0-7 0,-2-6 1338,-3-12 0,-28-66 0,9 17 0,1 0 0</inkml:trace>
  <inkml:trace contextRef="#ctx0" brushRef="#br0">12401 1252 7758,'15'-8'602,"-1"3"0,2 3-352,3 2 1,2 0 0,5 0 0,-2 0-288,1 0 1,1 5 0,-2 2-1,-4 1-377,1 3 0,-5 2 0,2 1 0,-5 0 35,-4 1 1,-6 1 0,2 1 0,-3 4 378,-2 1 0,0-4 0,0 1 0,0-3 0,0-1 0,1-1 0,4 0 0,-3-7 0,3-7 0,-4-8 0,-1-10 0,0-3 261,0-1 1,0-2 0,0-6-1,2-2 594,3-2 0,-2-4 1,6 3-1,3-1-265,0 1 1,3 2 0,1 5 0,1 3-442,2 1 1,1 11 0,-6 0 0,0 5-559,1 5 0,-2 8 0,-2 5 0,-3 4-517,-2 5 1,4 4 0,-5 7 0,-1 2-1426,3 1 2351,-6 1 0,38 20 0,1 7 0</inkml:trace>
  <inkml:trace contextRef="#ctx0" brushRef="#br0">13121 1381 7758,'0'15'105,"0"-1"0,0 0 323,0 1 0,0-1 0,0 1 0,0-1-197,0 0 1,0-4 0,0 0-1439,0 1 1207,0 2 0,0-50 0,0-13 0</inkml:trace>
  <inkml:trace contextRef="#ctx0" brushRef="#br0">13336 1022 7758,'13'9'53,"-3"1"1,3-1 170,-4 6 1,-2-1 0,-3 1-94,-2-1 1,-10 2-1,-5 1 1,-6 4-153,-3 2 0,-1 1 1,-2 4-1,2 3 79,2 2 1,2-2 0,7 2 0,2-4-105,5-5 1,5-3-1,7-7 1,7-1 261,8-3 1,7-4 0,3-6 0,3 0 91,2 0 1,1-6 0,4-4 0,-4-1-373,-4 1 1,-4-3-1,-3 5 1,-3 0 517,-4 4-454,-4-4 0,-53 19 0,-13-2 0</inkml:trace>
  <inkml:trace contextRef="#ctx0" brushRef="#br0">5711 3626 7833,'-14'-8'641,"6"1"1,3 14 0,10 2-1,5 4-300,2 2 0,3 4 0,1 0 0,1 0-4,2 2 1,2-3-1,-3 4 1,3-1-25,1-4 1,-3-1 0,5-3 0,2-3-160,1-6 0,2-2 1,-1-4-1,3-2-145,2-6 0,-2-9 0,2-5 0,-2-3-9,-2-2 0,-1 0 1,1 2-1,-2 1-56,-3 2 0,3 7 0,-3-2 0,4 3 80,0 1 0,-1 7 1,-1 2-1,-2 1 84,2 0 0,1 2 0,2 6 0,-1 5 132,1 5 0,-2 0 0,-1 9 0,-2 1-91,1-1 1,1-3 0,0 4 0,-2-3-85,1-2 1,-2-7 0,-1-3-1,0 0-106,1 0 0,-6-5 0,2 2 0,-1-3-19,1-2 0,-3 0 0,3 0 0,-3 0 46,-1 0 1,1-5-1,1-1 1,4-1 4,1 1 1,-2-5-1,4 3 1,1-2 22,2 0 0,2 6 0,0-4 0,1 1 18,4 4 0,-1 1 0,7 2 1,2 0-8,-2 0 0,5 7 0,3 2 0,0 4 97,1 2 1,-4-1 0,3 0-1,-5 2-13,-5 3 0,2-3 1,-6 4-1,-2-4 8,-2-2 1,-1 0 0,0 1 0,0-1 12,-1 1 0,1-3 0,0 0 0,0-3-90,-1 2 1,1-4 0,0-2-1,0-4-85,0-1 0,4 0 0,2-1 0,2-3-28,3 0 1,2-8 0,1 3 0,0-4-73,0-1 1,2-6 0,1 1 0,2 0-279,-2-2 1,-1 4 0,-2-6 0,1 3-675,-1 2 1,-7 2 0,-4 2 1096,-6-1 0,-58 7 0,-24 2 0,-5-1 0,1-1 0</inkml:trace>
  <inkml:trace contextRef="#ctx0" brushRef="#br0">7136 2676 7842,'-10'5'245,"0"0"1043,1 0-916,-6 1 1,6-4-1,1 4 6,2 0 1,-4-2 0,4 4-161,-2-2 0,0 5 1,-4-1-1,3 4-51,-2 5 0,-2 1 0,-2 7 0,1 3-61,0 0 1,-1 7 0,1 2 0,1 2-59,3 2 0,2 0 0,5 1 1,-2-3 11,2-2 0,8-3 1,5-5-1,4-3-83,5-5 0,-1-6 1,4-4-1,1-2 50,-1-1 0,-3-7 0,5 2 1,0-3 41,-2-2 0,6-2 0,-4-3 0,1-4-16,-1-4 0,2-2 0,-5 1 0,-1 0-25,1-1 0,3 1 1,-5 0-1,-1-1-27,-2 1 1,-2-1 0,1 1 0,-1 0 21,0-1 0,-4 1 1,-2-1-1,0 3 131,0 2 1,0-3 148,2 4-20,-4-4 0,-12 5 0,-4 3-82,-3 3 0,-1 2 0,-1 0 1,1 0-170,0 0 0,-1 2 1,1 1-1,-1 4-139,1 1 1,0-5-1,-1 3 1,1-1-220,0 0 1,-1 0 0,1-4-805,-1 4 1,6-3 0,-1 2-566,-1-2 1,5-4 1694,1-2 0,29-43 0,8-15 0</inkml:trace>
  <inkml:trace contextRef="#ctx0" brushRef="#br0">7769 2978 12180,'14'8'0,"0"-1"396,1-1 0,-6-3 1,1 5-1,1 0-48,2 0 0,5-3 0,-1 3 1,-1-1-183,2-4 1,-1-2 0,-2-1 0,-1 0-140,0 0 0,1 0 0,-1-1-125,1-4 1,-6-3 0,-1-6-1,-1-1-272,-4 1 0,-2-1 1,-2 1 28,-4 0 1,-3 1 0,-8 3 0,-3 5 76,-5 4 1,-3 1-1,-2 1 1,0 6 229,0 7 1,1 7-1,-1 9 1,0 4 115,0 4 1,2 1 0,3 2-1,7 2-43,5-3 1,6 0 0,6-9 0,3-7-122,7-7 0,4-1 0,13-11 0,0-2-296,4-1 0,7-9 1,1-2-1,1-4-229,-2-1 1,2-6 0,-7 1 0,-1 0-1112,-1-2 1718,-2 5 0,6-11 0,2 5 0</inkml:trace>
  <inkml:trace contextRef="#ctx0" brushRef="#br0">8258 3093 7842,'-15'0'26,"1"0"0,0 0 530,-1 0 0,6 0 105,-1 0 0,7 7 0,-2 4 0,4 5-236,1 3 0,0 7 0,1-1 1,2 7-67,2 7 0,1-4 0,-1-2 0,3-2-239,0-2 0,5-7 1,-3-3-1,4-4-38,5-6 0,-3-2 0,3-7 1,-1-2-43,1-3 0,-3-4 1,3-11-1,-3-4-165,-1-3 1,-3-2 0,-2-1 0,-5 0-180,-4 1 1,-1-3 0,0 8 0,-1-2-41,-4 2 0,-8-1 1,-7 6-1,-3 1-79,-2 2 1,2 3 0,-1 4 0,0 4-448,2 3 0,1 2 0,8 2 384,4 3 1,2-2-1,9 6 486,3 3 0,32 6 0,17 2 0,5 3 0,0 0 0</inkml:trace>
  <inkml:trace contextRef="#ctx0" brushRef="#br0">8589 3194 8059,'-8'15'986,"3"-1"0,2-1 823,-2-4-1365,3 4 1,-4-13-1,6 0-101,0-8 0,6-5 1,2-1-1,2 0-119,0-1 1,-2-6 0,4-3 0,-1-1-109,1 1 0,7-2 0,-6 5 1,1 1-71,4-1 1,-1-3-1,-2 6 1,-1 4-116,0 3 1,1 9 0,-2 2-6,-4 8 1,2 11 0,-6 7 0,-2 4 43,-1 4 0,-7 4 1,-1-4-1,-1-2 8,1-2 0,-5-1 1,3 0-1,-2-2-37,1-3 1,5-8-62,0-7 0,2-7 0,2-2 1,2-10 78,2-7 0,4-7 0,7-8 0,1-3 29,3-2 0,-3 5 1,5-2-1,-2 6 179,0 4 1,0-2 0,-3 7 0,2 3 126,1 5 1,0 4 0,-4 9-1,-1 3-42,0 4 0,-6 11 0,-1 4 0,-2 4-205,-1 6 1,1-2 0,-5 5 0,-1-2-426,-4-3 0,3-2 0,-3 1 0,2-1-894,-2-1 0,4 1 0,-4-11 19,3-1 1,9-4 0,1-6 0,1-8 1252,1-8 0,-7-11 0,9-20 0,2-8 0,-2-8 0,0 1 0</inkml:trace>
  <inkml:trace contextRef="#ctx0" brushRef="#br0">9164 3137 8030,'-6'8'757,"4"4"0,2-10 0,10 3 0,3-4-296,1-1 1,5-6-1,0-2 1,1-2-73,0 1 1,-4-1-1,3-4 1,-3-1-236,-1 1 1,-1 0-1,-1-1 1,-2 1-239,-1 0 1,-7 4-1,2 0-9,-4-1 1,-4 0 0,-5 0 0,-6 3-208,-2 1 0,-5 3 0,2 5 0,0 4 206,-2 5 0,5 2 0,-3 4 1,4 4 148,6 4 1,-2 1 0,4 1-1,1-2-74,-1 1 1,3 1 0,4-1 0,1-1-105,4 2 1,1-5 0,6-2-1,-3-5-367,2-4 1,7 1 0,1-6 0,-1-2 59,-2-1 0,-2-7 1,2-3-1,2-3-150,1-5 0,0-8 0,-6 0 0,-2-3 580,-1-2 0,-1-5 0,4-1 0,-2 0 0,-1 0 0,-2-5 0,1 1 0,-2-2 0,-1-2 0,-4-1 0,3 3 0,-4 3 76,-1 4 1,5 5 357,0 5 1,-1 13 0,-4 16 0,-1 12 202,-4 9 1,3 4-1,-2 2 1,2 4-267,2 0 1,0 6-1,0 3 1,0-2-181,0 3 0,0-3 1,0 5-1,0-3-247,0-2 1,0-6 0,2-3 0,1-4-1365,2-1 0,-1-2-173,-4-3 0,0-11 1593,0-13 0,-25-58 0,9 19 0,0 0 0</inkml:trace>
  <inkml:trace contextRef="#ctx0" brushRef="#br0">9423 3007 8401,'2'-13'-298,"3"4"1,-2 1 0,6 5 763,3-2 1,0 0-1,4 5 1,2 0-227,1 0 1,5 6 0,-3 4 0,0 3-711,-1 1 0,0 1 1,-6 1-1,0 1-104,1 2 1,-2 2 0,-4-3-1,-2 1 574,-1-2 0,-4-1 0,2-1 0,-2-1-50,-2 1 0,0-6 139,0 1 1,0-9 0,0-1 0,0-8 445,0-4 1,0-8 0,0 0 0,0-3 23,0-2 1,5-3 0,1 0-1,0-1-154,1 0 1,4 0 0,-1 2 0,2 3-124,3 5 1,1 0-1,1 3 1,3 5-541,-3 3 1,-1 3-1,-1 6 1,-1 4-577,0 5 0,1 3 1,-1 1-1,0 2 342,1 3 1,-6-3 0,1 3-1,1-3 492,2-1 0,-3-1 0,-1 1 0,2-1 0,2 0 0,-3-4 0,-2-1 0,0 3 0,0 0 0,-3 3 0,3-1-255,-2 1 0,4-1 1,-6 0 408,0 1 0,-1-7-76,2-3 1,1-5-1,4-5-78,-6-5 0,30-60 0,-14 27 0,0 0 0</inkml:trace>
  <inkml:trace contextRef="#ctx0" brushRef="#br0">10401 2863 7791,'-14'15'379,"1"-1"1,2 0 76,2 1 1,5-1 0,0 2 0,2 2-79,2 1 0,0 7 1,0-2-1,2 3-38,2 1 1,4 0 0,7-3 0,-1-1-75,0 2 1,6-5-1,-1-4 1,0-4-361,2-3 1,-4-7 0,6 3-1,-2-1-407,-4 0 0,-1-2 1,-1-6-1,-1-4-521,0-1 0,-6-1 1,-3-6 1021,-3 1 0,-28-26 0,-6-6 0</inkml:trace>
  <inkml:trace contextRef="#ctx0" brushRef="#br0">5237 5065 7802,'-24'22'131,"0"-3"0,8 4 0,1-1 1,9 2 297,4 0 0,2 0 1,2 5-1,3-1-100,4 1 1,9-5-1,3-1 1,1-3-13,4-2 0,1-4 0,3-4 0,4-5 82,4-4 0,-1-2 1,3-4-1,3-5-183,3-2 0,9-9 0,-3-3 0,4-5-141,2-5 0,-1 2-1,-1-4 1,0-1 20,2 0 0,-10 5 0,3-1 1,-8 2-72,-4 2 0,-1 7 1,3 5-1,-2 5-182,-6 8 1,-1 2 0,0 2-1,4 2 150,0 2 0,-2 9 0,3 8 0,-2 0 211,-3-1 1,0 4-1,0-4 1,1-3-19,-1-1 1,-3-3-1,-2-3 1,0-6-120,4-2 0,1-4 1,-2-4-1,2-7-45,2-4 1,6-11-1,-2 1 1,3-6-73,3-4 1,-1 3-1,0-2 1,0 0 21,0 4 0,-1 8 0,-4 5 1,-4 5 42,-4 4 1,1 4 0,1 6 0,1 1 23,-1 4 1,-2 3 0,1 7 0,2 1 3,6 3 0,1-2 0,0 6 0,-2-1-96,2 1 1,-3-4 0,1 5 0,0 0 125,-1-2 1,3 4 0,-6-6 0,-1 1-19,3 0 1,-11-2 0,4-4 0,-4-1-50,-2 0 1,2 1-1,-4-2 1,0-2-69,0-2 1,0-1 0,-4 4 0,4-3 26,1 2 0,-3-3 0,5 0 0,2-1 30,1-4 1,2-2 0,1-1-1,2 0-53,2 0 1,-1-6-1,-2-4 1,-1-4-165,-1-5 0,0 3 0,-13-5 0,-5 2-575,-3 0 1,-5-2 0,-9 3 0,-7-1 797,-5 2 0,-39 1 0,-6 1 0</inkml:trace>
  <inkml:trace contextRef="#ctx0" brushRef="#br0">6647 4129 7673,'-7'-8'-169,"4"2"706,-7 6 0,6 2-298,-6 2 1,7 4 0,-2 7 0,2 1-43,-2 3 1,-1 3 0,-6 7-1,3 2 22,-2 2 1,-2 4-1,-2 8 1,1 3-63,0 4 1,1 4 0,2 0 0,3-3-68,1-5 1,4-3 0,8-5-1,4-7-60,4-9 1,8-13 0,5-6 0,4-3-39,4-2 1,4-7 0,-3-4 0,2-5 33,3-3 1,-3-7 0,1 3 0,0-5-25,-1 0 1,-3 0 0,-9 4 0,-2 4 61,-3-1 1,0 5 0,-6-3 0,0 4 97,1 6 1,-6-4 210,1 3-25,-7 4 1,2 0 111,-10 6 1,2 1-263,-7 4 0,6-3 1,-6 4-39,-1 0 0,-2-4 0,-1 3 0,-1-4-77,1-1 1,-1 2-1,1 1 1,-2 2-254,-3-2 1,3-1 0,-3-2 0,3 1-368,1 4 0,-1-3 0,-1 2-977,-2-2 0,-1-2 244,6 0 0,6-6 1270,3-4 0,36-28 0,9-9 0</inkml:trace>
  <inkml:trace contextRef="#ctx0" brushRef="#br0">7222 4432 7791,'0'14'253,"2"-4"0,2-2 1,8-2 345,5-3 1,1-1 0,6-1 0,1 3-15,2 0 1,2 1 0,0-5 0,0 0-264,0 0 0,-5 0 0,-2-1 0,0-3-142,1 0 1,-6-8 0,1 3 0,-5-4-130,-4-1 0,1-1 0,3 1 0,-4-2-140,-4-3 0,-3 3 1,-2-5-1,0 2-250,0-1 0,-2 1 0,-4 5 0,-7 0-57,-5-1 1,-7 7 0,1 3 0,-2 4 168,2 1 0,-5 1 1,4 4-1,-4 6 117,2 7 0,6 4 0,-1 7 1,-1 1 313,1 4 1,9-4 0,-1 6 0,3-3-42,3 1 1,1-1 0,7-6 0,2-1-267,3-2 0,7-6 1,9 1-1,0-3-323,0-2 1,3-6 0,-4-3 0,3-2-177,2 2 1,-2-3 0,1 2 0,1-4 217,2-4 1,-3-4-1,0-8 1,0-4 383,-1-4 0,2 2 0,-5-2 0,-1-2 0,2-1 0,-5-1 0,3-1 0,-3 2-114,-2 3 1,-1-4 0,-2 6-1,-3 0 654,-2 2 0,4 4 223,-5 2 0,0 8-83,-5 6 1,-2 12 0,-1 12 0,-2 4-210,2 0 0,0 3 1,-1 1-1,0 3-148,0 2 1,1-4 0,0 4-1,-2-2-81,2-3 0,3-3 0,5-5 0,4-5-94,4-3 1,2-8-1,-1-5 1,2-6-111,3-6 0,-1-11 0,4-5 0,-1-6-145,-4-2 1,-5-2 0,-3 3-1,1-2 9,-2 2 0,-2 3 0,-6 4 0,0 2-602,0 3 1,-11-1 0,-3 5-1,-4 0 43,-3 3 0,4 8 0,-6 0 0,3 4 91,2 1 0,-1 1 0,4 4 1,6 3-53,1 0 1,6 5 617,-3-3 0,42 34 0,11 11 0</inkml:trace>
  <inkml:trace contextRef="#ctx0" brushRef="#br0">8100 4619 7791,'0'14'344,"0"0"0,1 1 123,4-1 1,-3-4 0,2-1-1,0 3 44,0 0 1,-2-2-1,4-2 3,1-2 0,-6 1-282,4-2 1,2-10-1,-1 0 1,0-8-26,1-6 1,4-3 0,-3-7-1,1 0-46,1 0 1,0 0 0,6 1 0,1 0-91,2 5 0,1-3 1,-6 5-1,2 2-130,3 3 1,-3 0 0,3 11 52,-3 2 1,-3 9-1,-3 7 1,-6 8-14,-2 6 1,-2-1 0,-2 9-1,-2-2 13,-6 1 0,-1 0 0,0-7 1,1-2-59,-1-1 0,3-6-87,-2 1 0,7-11 0,0-9 127,6-12 0,5-13 1,8-9-1,2-2 17,1-3 1,5 0 0,-3 0-1,1 4 162,4 0 0,-6 3 0,1 6 1,-2 3 82,1 4 1,-1 11 0,-5 4 0,-1 5 89,-4 5 0,3 4 1,-6 12-1,0 6-51,1 5 1,-2 7 0,-4-4 0,2 2-336,2 3 0,0-5 0,-5-2 1,0-4-680,0-5 0,0 2 0,0-7 0,2-3-540,2-5 1,0-4 0,5-9-1270,2-3 0,1-9 2546,-3-10 0,4 3 0,-5 0 0</inkml:trace>
  <inkml:trace contextRef="#ctx0" brushRef="#br0">8805 4417 7751,'0'15'-420,"0"-1"1032,0 0 1,6-6-1,4-3 1,2-3-68,3-2 0,4 0 0,0 0 0,-1 0-132,-2 0 0,3-2 0,2-3 0,-1-4-282,1-4 0,-2 3 0,-6 1 0,-2-2-122,-1-2 1,-7-2-102,2 1 1,-10 1 0,-4 4 0,-4 4-405,-2 3 0,-5 9 0,-4 4 0,-2 5 207,2 3 1,-2 11 0,6-1 0,0 3 175,4 3 1,-1-4-1,9 2 1,0-2-251,3-3 1,5-5 0,5-6 0,5-5-17,2-8 1,7-4 0,2-4 0,2-6 77,2-3 0,-2-6 1,1-2-1,0-1 301,-2-4 0,-1-1 0,-7 0 0,2 1 0,3 2 0,-3 7 0,11-36 0,-4-1 0</inkml:trace>
  <inkml:trace contextRef="#ctx0" brushRef="#br0">9164 4245 7751,'-5'9'0,"-1"1"0,0 1 85,-1 2 1,2 1-1,5 0 1,0 1 167,0-1 0,0 5 0,0 2 0,0 2-68,0 2 1,0 2 0,2 4-1,1 1-140,2 1 1,1-4 0,-2-7 0,2-1-437,2-3 0,-3 1 0,3-3 0,0-5-1752,0-3 2143,-5-3 0,-16-69 0,1 24 0,0 0 0</inkml:trace>
  <inkml:trace contextRef="#ctx0" brushRef="#br0">9150 4475 7509,'-8'-7'-434,"0"6"0,5-6 932,-2 1 1,2 4-1,7-2-308,6 2 0,3 2 1,1 0-1,2 0-203,3 0 0,-3 0 1,5 2-1,-2 2-325,1 6 0,-1-2 0,-5 2 0,0 1 20,1 2 1,-2 1-1,-2 0 1,-3 1 317,-2-1 0,4 0 0,-5 1 0,-2-1 0,-2 1 0,-1-6 165,0 1 0,0-9 1,0-1-1,0-8 371,0-4 0,0-9 0,2-5 0,1-4-166,2-4 0,6-1 0,-3 3 0,2-1-170,-1 1 0,1 3 1,4 5-1,1 5-259,-1 3 1,5 3-1,0 3 1,-3 7-611,-4 6 0,0 7 1,-2 7-1,1 4 157,-1 2 1,1 1 0,-6 4 0,0 0 511,1-4 0,0 1 0,6-4 0,-4 0 0,-2-1 0,0-2 0,-2-7 0,2-1 0,2 1 0,-3-5 0,4-1 0,-1-5 0,3-5 0,-1-4 0,1-4 0,-3-1 0,2-2 0,1-3 0,15-23 0,4-11 0</inkml:trace>
  <inkml:trace contextRef="#ctx0" brushRef="#br0">9970 4331 7751,'-13'6'65,"2"2"1,1 2 232,-1-1 1,3 1-1,0 4 1,2 1-168,3-1 0,1 2 0,2 2 1,0 1-8,0-1 1,6 2 0,4-1 0,4-1-168,5-2 1,4-3 0,6-2 0,1-3-362,4-2 1,-2-1 0,4-6 403,-1-4 0,0-15 0,2-7 0,2-4 0,-1 0 0</inkml:trace>
  <inkml:trace contextRef="#ctx0" brushRef="#br0">15092 3266 7893,'-7'-8'271,"6"0"447,-4 3 1,3 2-415,2-6 0,7 5 0,4 0 0,5 4 296,3 4 0,2 4 0,-4 7 0,4-1-30,1 1 0,-2 5 1,4 4-1,1 5-127,2 5 1,-3 2 0,0 9-1,2 3-150,1 5 1,2 8-1,0 1 1,-2-1-112,-3-2 0,1-3 0,-4-2 0,0-3-66,0-1 1,-7-9 0,-4-9 0,1-4-127,2-4 1,1-7 0,0 2 0,-1-3-644,-3-1 1,1-6 0,-5-1-3052,2-1 1192,-4-2 0,2-12 2512,-6-2 0,-38-43 0,-10-10 0</inkml:trace>
  <inkml:trace contextRef="#ctx0" brushRef="#br0">15739 3223 8024,'-14'0'175,"-1"0"1,6 0 608,-1 0 1367,7 0-1379,-4 0 0,7 6-163,0 4 0,0 3 1,0 1-232,0 1 0,-6-1 1,-2 2-1,-3 3-68,-4 5 1,3 3 0,-12 4 0,-3 4-124,-5 8 0,-7 7 0,-9 7 0,-4 2-97,24-28 0,0 1 0,-3-1 0,-1 2 0,0 1 0,0 0 0,0-1 0,0 0-39,0-1 1,0 0 0,4-2 0,0 0 0,-20 23-1,5-6-354,5-7 0,9-7-786,10-9 1,11-9 0,8-12-145,8-6 1,5-7-1,1-9 1,1-5 1232,-1-3 0,-6-41 0,-2-8 0</inkml:trace>
  <inkml:trace contextRef="#ctx0" brushRef="#br0">12560 3885 7993,'-13'1'555,"3"4"0,4 5 0,6 7 0,0 4-336,0 2 0,5 1 1,-1 4-1,0 1 13,-3 0 1,-1 0-1,0-1 1,0 1-43,0 0 1,0-2-1,0-3 1,0-5 374,0-3-462,0-8 0,0-5 0,0-12 0,0-12-178,0-9 1,0-9 0,2-9 0,1-4 144,2-4 0,6-2 1,-2 2-1,4 2 135,2 1 0,-1 7 0,2-1 0,2 7-46,1 7 0,5 9 0,-3 5 0,1 4-149,4 6 0,-6 4 0,1 10 0,-2 6-351,0 6 1,1-1 0,-6 5-1,0-2-297,1 1 0,-2 5 1,-2-2-1,-2-1 638,3-3 0,20 10 0,6 1 0</inkml:trace>
  <inkml:trace contextRef="#ctx0" brushRef="#br0">13480 3870 7858,'-1'-12'89,"-3"0"416,0 3 1,-6 4-1,4-3-35,-2 2 1,4-1-1,-2 4 1,0-2-280,-4 2 1,2 1 0,-1 2 0,-4 0 76,-5 0 0,1 8 1,-6 7-1,1 7-118,-1 5 0,1 9 0,-2 2 0,5 4-78,3 1 1,3 1 0,4 1 0,4-2-102,3-6 1,4-6 0,4-7 0,9-7-88,7-6 1,5-6 0,2-10-1,1-6 112,4-6 0,-4-11 0,4-7 1,-4 0 177,-1 0 1,-7-4-1,-3 6 1,-3 1-93,-1 2 1,-2 2-1,-4 4 1,-4 5 38,-3 3 0,-4 8-111,-3 3 0,-3 15 1,-6 6-1,-1 5-371,1 4 1,6 3 0,2 0-1,1-1-391,0-3 0,0 4 1,5-6-1,0 2-101,0 0 0,7-6 0,2 1 1,4-2 852,1 3 0,52 15 0,-27-13 0,0 0 0</inkml:trace>
  <inkml:trace contextRef="#ctx0" brushRef="#br0">13710 4316 7858,'-6'-14'-114,"-2"4"0,-5 1 0,2-2 557,1-2 0,7-3 0,-1-3 0,2-5 135,2-3 1,2-7-1,2-1 1,7-2-19,7-3 1,0 3 0,4 1 0,0 2-114,1 7 0,-4 6 0,3 11 0,1 6-272,-1 2 0,-4 5 0,-1 8 0,-4 13-140,-3 12 0,-6 2 0,4 4 1,-1 1-377,-4-3 1,-1 1-1,-2-7 1,0-1-559,0 3 0,0-8 1,0 1-1,0-8-1309,0-5 0,0-2 2208,0 1 0,10-48 0,5-22 0,1-2 0,0 0 0</inkml:trace>
  <inkml:trace contextRef="#ctx0" brushRef="#br0">14171 3842 7858,'0'-23'270,"0"2"1,0 7 250,0 0 0,0 7 0,0 7 0,-2 10-98,-3 7 0,-3 7 0,-6 10 0,0 4-192,-1 4 0,-1 3 0,-1 3 0,-4 4-69,-1 4 0,4-3 0,-1-2 0,4-1-120,6-4 0,2-14 0,9-8 1,3-8-183,4-6 0,6-5 0,4-12 0,3-7 61,1-9 0,4-5 0,-5-6 1,2-4 22,0-4 0,-6 4 0,1 1 0,-5 2 27,-4 3 1,1-3 0,-6 0 0,-2-1-94,-1 1 1,-2 3 0,0 7 0,0 2 18,0 2 0,-7 4 210,-2 7 0,-2 15 1,1 13-1,5 7 113,4 10 1,1 5-1,0 5 1,0 3 148,0 5 1,0 3 0,0 1-1,0 1 78,0-1 0,0 3 0,-2 0 1,-3 3-219,-4-3 1,-11 0 0,-4-3-1,-3-1-253,-1-3 0,-1-10 0,0-9 0,0-7-538,0-8 1,2-6-1,2-13 1,4-2-255,5-3 1,0-15 0,10-14 0,-1-8-1899,1-6 2714,1-3 0,12-17 0,5-11 0,-4 23 0,0-1 0,0 1 0</inkml:trace>
  <inkml:trace contextRef="#ctx0" brushRef="#br0">14315 3885 7731,'14'1'2484,"0"3"1,1 0-1789,-1 0 1,1 2 0,-1-1-458,0-2 0,1-1 1,-1-2-1,1 0-207,-1 0 0,-1-7 0,-2-1 0,-1-3-106,1-3 0,-3 2 0,0-7 0,-2 3-358,-3 2 0,-1-1 1,-2 1-1,-2 0 45,-3-1 0,2 3 1,-6 2-1,-4 5 252,-5 4 1,2 1 0,-4 3 0,0 6 237,1 11 0,-6 7 0,2 6 0,1 6 173,3 2 1,3 4 0,1 1 0,3 4-28,2 1 1,4-5 0,7 2 0,4-6-208,5-8 0,9-3 0,5-11 0,4-4-573,6-5 1,-4-5 0,6-7 0,-3-4-765,1-5 1,-2 1 0,-8-4 1294,-5-3 0,16-46 0,3-9 0</inkml:trace>
  <inkml:trace contextRef="#ctx0" brushRef="#br0">15207 2978 7804,'-15'10'0,"1"0"193,0 1 0,-6 3 0,0 5 0,-1 7 481,0 6 0,-5 6 0,2 10 0,-3 7-207,-2 5 1,1 4-1,-1 5 1,0-2-144,0 2 0,5 3 0,4 1 1,2-1-2,5-6 1,10-5 0,3-5 0,10-2-277,7-1 0,6-7 0,7 2 0,2-3-344,2-2 1,4-6 0,-3-4 0,0-4-593,0-5 1,4-3 0,-6-8 0,1-4 36,1-4 0,-3-5 0,6-6 0,2-9 852,2-7 0,-9-20 0,4-17 0,0-2 0,4-4 0,0-1 0,0 1 0</inkml:trace>
  <inkml:trace contextRef="#ctx0" brushRef="#br0">15883 2849 7984,'-7'-8'730,"6"3"0,-2 10 0,7 4 73,11 4 0,6 8 0,7 3 0,3 5-282,2 4 1,6 11-1,7 10 1,2 7-245,-24-28 1,-2 1 0,1 1 0,-1 0 0,-1 2 0,0 0 0,-1 1 0,0 0 113,0 3 1,-2 0-1,6 36 1,-3-4-1,-10-6-99,-5-3 1,-7 5 0,-9-3 0,-4-1-401,-5-3 1,-4 2 0,-7-3-1,-4-2-800,-4 0 1,1-15 0,0 2 0,1-8-108,-1-6 1,-1-1 0,-6-6-1,1-6 1015,0-9 0,-5-31 0,-5-12 0,-4-3 0,-1 0 0</inkml:trace>
  <inkml:trace contextRef="#ctx0" brushRef="#br0">15250 5352 8198,'-5'-14'521,"0"0"1,2 7 0,8 7 79,4 8 0,11 18 0,4 7 1,1 9-167,-1 6 1,3-2 0,-3 10-1,3 8-230,2 11 1,-16-36 0,-2 1 0,1 0-1,-1 1 1,-1 1 0,0-1 67,0 2 0,-2-1 0,0-1 0,-2 0 0,6 39 0,-4-4-158,-2-5 0,0-6 1,-2-9-1,0-2-484,0-1 0,-3-6 1,1-1-1,1-6-1693,2-7 0,1-4-445,-1-5 2507,-3-9 0,1-55 0,0-29 0,-3-3 0,0 0 0</inkml:trace>
  <inkml:trace contextRef="#ctx0" brushRef="#br0">16070 5324 7779,'-13'-21'557,"-6"6"0,-5 7 0,-2 8 0,4 4 364,1 5 1,-4 9 0,1 17-1,-4 8-557,0 8 0,-7 8 1,-4 9-1,18-30 0,-1 0-183,-1 3 0,-2 2 0,-3 4 1,-1 1-1,-4 1 0,-2 0 0,0-1 1,0 0-85,0-1 1,-2 0 0,-2-1 0,0-1 0,-1 0 0,0-2 0,0 1 0,0-1 19,1-3 1,1 1 0,6-1-1,2-2 1,-25 20 0,9-8-941,9-9 1,9-7-2185,8-10 0,9-18 3007,16-16 0,0-4 0,9-10 0,4 0 0</inkml:trace>
  <inkml:trace contextRef="#ctx0" brushRef="#br0">17638 5914 7982,'-29'0'0,"2"0"210,3 0 1,-3 1-1,5 6 1,-1 5-28,4 6 0,3 8 1,0-3-1,-2 6 141,-1 5 0,0 3 0,5 4 0,-1 1 54,1 1 1,0-3-1,1 8 1,2-3-226,1-2 0,7-6 0,-2-4 0,3-4-92,2-5 1,7-5 0,2-9 0,4-6-85,2-2 0,-1-8 0,0-4 0,1-4-4,-1-6 1,0 3 0,1-7-1,-1-2-51,1-1 0,-3-2 0,0 1 1,-4-1-156,-2 0 0,4-5 0,-6-1 0,1 0 38,2 0 0,-6 1 0,4 6 0,-3-1 719,-2 0-325,0 7 1,0 22 0,0 20 0,0 20 208,0 16 1,6 10-1,2 11 1,-3-37-1,0 1-179,0 1 1,-1 1 0,-2 0 0,-1 0 0,2 0 0,-1 1-1,-1-1 1,0 0-32,0 0 1,-2 0 0,-4 0 0,-3-1 0,-1-1 0,-1 0 0,-17 35 156,-7-2 1,-3-9-1,-6-1 1,0-3-460,0-3 0,0-10 1,1-15-1,4-6-355,4-8 1,4-6-1,3-14 1,3-6-416,4-7 0,0-13 0,0-15 1,4-7 873,5-9 0,9-6 0,3-16 0,0-3 0,1 17 0,0-1 0,0 1 0,0 0 0</inkml:trace>
  <inkml:trace contextRef="#ctx0" brushRef="#br0">17868 6187 7743,'-13'10'558,"4"-1"0,-2-4 1,6 5 635,2 1 1,9 1 0,7 1-1,6-2-772,3-1 1,2-2 0,5 2 0,-2-6-291,-3-2 1,4-2 0,-5 0-1,3 0 57,-2 0 1,-2-2 0,-4-2 0,1-8-156,-1-5 1,1-6-1,-3-5 1,-5-1-261,-3 0 1,-3 0 0,-5 1 0,-2-1-371,-2 0 0,-11 7 0,-9 2 0,-5 6 227,-4 5 1,-4 5 0,-5 15 0,3 15 443,0 14 0,2 10 0,-3 10 1,4 4 197,1 3 0,7 7 0,9-7 0,3 2 9,2-2 1,6 0 0,3-11 0,5-11-241,5-13 0,8-10 0,7-7 0,4-3-644,7-2 1,-1-7 0,8-11-1,2-8-2971,2-5 3573,1-9 0,-12-13 0,0-8 0,3-7 0,0 1 0</inkml:trace>
  <inkml:trace contextRef="#ctx0" brushRef="#br0">18861 5914 7707,'-19'-10'0,"0"2"0,1 2 0,2 1 0,0 5 0,-2 1 631,-1 4 0,0 5 1,5 9-1,-1 7-193,1 6 1,0-1-1,-1 9 1,1 4-153,-1 2 1,1 8-1,0 1 1,1 4 90,3 3 1,4-1 0,6-7 0,1-4-162,4-5 0,5-2 0,7-14 1,6-9-69,4-7 0,-1-6 0,9-9 0,0-4 7,3-9 1,-3-6 0,1-7 0,-4-3-102,-4-2 1,3-4 0,-14-6 0,-4 1-304,-7 4 0,-4-4 0,-2 4 0,-2-2-284,-2 1 1,-11 4-1,-9 7 1,-4-1-137,-6 0 0,-1-3 0,-5 3 0,3 7-327,2 4 1,6 5 0,7 4 121,1 4 1,8 11 873,8 9 0,36 50 0,-11-22 0,0-1 0</inkml:trace>
  <inkml:trace contextRef="#ctx0" brushRef="#br0">19077 6503 7722,'-7'15'0,"4"-1"0,-5 1 0,0-1 1600,0 0 0,5 1 209,-2-1-1522,4-6 1,1-5-1,1-11 1,2-8 35,2-4 1,2-9 0,-4-6-1,3-4-56,2-5 0,7 0 0,5-5 1,1 1-29,0 0 0,9-5 0,1 5 0,4 2-82,5 1 1,0 5 0,0 7 0,-4 10-260,0 10 1,-9 15-1,-8 14 1,-5 11-88,-4 10 0,-5 11 1,-10 5-1,-5 1 4,-2-1 0,-9 1 0,-2-6 0,-1-2 139,0-1 1,7-8-1,-4-4 1,2-2 8,0-2 1,4-13-35,6-7 0,7-9 1,2-9-1,10-11-59,7-5 0,6-10 0,5-4 1,1-2 244,0-2 0,5-1 1,1 3-1,0 1 181,0 2 0,3 7 0,-4 2 1,-2 10 124,-2 8 1,-2 5-1,-3 9 1,-4 6 19,-5 11 1,0 12 0,-11 4 0,-2 4-182,-2 3 1,-2-3 0,-4 8 0,-5-3-403,-2-2 1,-3 0-1,1 1 1,0-3-1359,-1-2 0,7-11 1,2-8-391,-1-4 1,7-7 0,0-9 1889,8-14 0,10-41 0,3-17 0,-6 20 0,1 0 0,-1 0 0</inkml:trace>
  <inkml:trace contextRef="#ctx0" brushRef="#br0">19998 6187 7722,'-5'14'368,"0"1"260,2-1 1,1 0-1,4-1 1,3-3-43,4-5 0,9 1 0,2-1 0,1-2 350,0-1 0,5-4 0,-4-3 0,2-4-638,0-4 0,-6-2 0,1 1 0,-3 0-308,-2-1 1,-1 1 0,-4-2-1,-4-2-286,-3-1 0,-4 5 0,-3 4 0,-6-1-490,-6-2 1,-6 5 0,-7 3 0,-5 4 411,-8 1 1,-1 3 0,-4 7 0,4 9 212,1 6 1,-1 11-1,3 2 1,2 3 314,6 3 0,15 5 0,9 2 0,6 2 176,3 0 0,14-8 1,10-2-1,11-8-274,7-5 0,1-6 0,0-3 0,0-5-573,0-8 1,0-5 0,-1-4 0,-2-6-401,-2-7 1,-6-7 0,0-8-1,-6-3-686,-7-6 1603,-3 0 0,3-23 0,2-11 0,2-2 0,0 1 0</inkml:trace>
  <inkml:trace contextRef="#ctx0" brushRef="#br0">20602 5539 7722,'-15'24'453,"1"0"1,1 4 198,4 4 1,1 6 0,4 8-1,0 4-89,0 1 1,3 3 0,1 7-1,0 3-298,0 2 1,-7-6 0,-1 3 0,-1-4-325,-1-2 0,1-4 0,-4-3 0,2-5-738,1-9 1,7-5 0,-3-7-1154,-1-5 0,-2-11 1950,-11-8 0,-5-31 0,-4-15 0,-5-5 0,-1 0 0</inkml:trace>
  <inkml:trace contextRef="#ctx0" brushRef="#br0">20256 6201 7722,'13'-27'0,"-2"3"106,-1 5 0,0 8 0,4 1 1,2 1 456,3 1 1,4 1 0,7 7 0,2 0-159,1 0 0,6 7 1,-6 2-1,-1 6-228,-1 4 1,-4 3 0,-3 7 0,-5 0-155,-3-1 1,-8 6 0,-3 1 0,-4 0-481,-1 1 1,-1 4 0,-2-4 0,-4 1-8,-1-3 0,-1-10 1,-6-5-1,3-3 702,2-2 1,-1-9 58,6-10 0,0-4 1,7-17-1,3-4 72,4-7 1,4-5 0,3-1 0,1-2-103,3-3 1,0 4 0,0-4 0,4 5-218,3 4 0,-3 4 1,0 6-1,0 4-704,-2 5 0,4 8 0,-7 12 1,-2 0-186,-1 0 0,-1 11 0,-2 5 0,-4 5 476,-4 4 0,-2 2 0,0 1 0,4-3 363,1-1 0,-3-6 0,4 1 0,2-3-22,2-2 0,-3 1 0,-2-1 1,0 0 127,0 1 1,-5-1 0,3-1 0,-1-2 702,0-1 0,1-1-676,-1 6 1,3-7 0,6-3-287,1-4 0,-1-6 0,1-1 0,-1-2-63,0-3 1,6-7 0,0-1 0,1 0 509,0-2 1,3 3 0,-7-4 0,-2 1 497,-4 4 0,-3 1 0,2 1-342,-6 1 0,-8 6 0,-6 5 1,-3 8-300,-1 9 0,-7 8 0,-1 10 0,-2 3-44,0 2 0,6 3 0,1 7 0,4 1 21,3-2 1,7-1 0,0-4 0,8-1-63,9-1 1,7-9-1,9-1 1,2-10-59,2-8 0,7-5 1,1-7-1,3-4-554,-4-5 0,1-9 0,-9-5 0,-1-4 546,-1-6 0,-21-4 0,-4-6 0,0-5 0,0-1 0</inkml:trace>
  <inkml:trace contextRef="#ctx0" brushRef="#br0">24831 5280 7804,'-6'-8'588,"5"0"-297,-4 4 0,3 0 0,2-5 180,0-2 0,0 3 188,0-2 0,0 5 111,0-4 0,2 6-340,3-2 1,-4 5 0,4 6 0,-4 9-31,-1 7 1,0 7 0,0 4-1,0 7-67,0 7 0,0 10 0,2 9 0,1 1-78,2 0 0,5-5 0,-4 2 0,0-1-43,1-3 1,2-12 0,-2 2 0,-1-10-46,1-5 1,2 0-1,-4-3 1,-2 2-129,-1-2 1,-2-2 0,-2-1 0,-1 1 9,-2 4 0,-6-4 0,3 4 0,-2-5-227,1-5 0,4 1 0,-3-6-1953,2-1 843,1-2 0,5-10 1,1-6-1,3-8 1288,0-5 0,14-33 0,-2-8 0</inkml:trace>
  <inkml:trace contextRef="#ctx0" brushRef="#br0">25680 6604 7755,'-9'-5'299,"-1"1"547,-1 0 0,3 3 0,0 2-298,2 4 0,-1 5 1,4 9-1,-2 5-225,2 3 1,-5 4 0,-2 0 0,-2 6-144,-3 5 1,-4-1 0,-3 11 0,-4-3-91,-4-3 1,-7 4-1,3-4 1,2-4-611,2-7 0,3-11 0,3-6-880,5-7 0,9-8 0,7-14 1400,6-13 0,14-15 0,6-7 0,4-7 0,0-1 0</inkml:trace>
  <inkml:trace contextRef="#ctx0" brushRef="#br0">26443 5626 7755,'0'-10'825,"0"1"1,1 5-240,4 0 1,3 8 0,7 4 0,-1 2-253,0 0 0,1 1 0,-2 6 0,-2 3-11,-2-3 1,1 6 0,4 0 0,-1 6-79,-3 5 1,1 3 0,-6 7 0,-2 4-187,-2 5 0,-9 5 0,-6 2 0,-8 4-97,-5 2 1,-9-5 0,-4-1-1,-4-5-232,-4-7 1,-5-10 0,5-4-1,3-6-47,5-4 0,7-9 0,9-10 0,5-5 196,3-5 0,6-5 0,2-9 0,3-7 158,7-6 1,4 0-1,10-6 1,3 0 131,5 1 1,-1 7-1,1 7 1,1 2 124,2 4 1,5 2-1,-1 6 1,-4 4-62,0 3 1,-1 6 0,-2 5 0,-5 10-245,-3 7 0,-3 3 0,-2 1 0,-3 2-536,-2 2 0,-1-1 0,-5-4 0,0 0-2016,0 0 1,0-1 2562,0 1 0,0-13 0,0-3 0</inkml:trace>
  <inkml:trace contextRef="#ctx0" brushRef="#br0">26860 6748 7770,'-5'19'130,"0"0"1,-4 2-1,2-3 1,1 3 774,0 1 0,-4 2 0,2 6 0,-3 2-429,-5 2 0,-8 11 1,-2-2-1,-6 2-403,-6-1 1,1-1 0,-1 1 0,1-3-497,5-2 0,2-11 1,14-10-755,3-7 1177,8-4 0,5-59 0,8-12 0</inkml:trace>
  <inkml:trace contextRef="#ctx0" brushRef="#br0">27594 5611 7899,'0'-14'0,"-2"1"301,-3 4 1,4-4 0,-4 3 906,3-3-750,2 5 1,2 2-1,3 8 1,4 2-120,4 6 1,2-2 0,1 2 0,3 1 29,5 2 1,-2 1 0,2 0 0,2 1-158,1-1 1,2 1-1,-1-1 1,1 0-60,0 1 1,-7-1 0,-1 1-1,-3 0-160,-4 5 0,-3-4 0,-11 3 1,-3-2-320,-7 3 1,-7-3 0,-17 6 0,-4-1-53,-4 0 0,-1-4 1,-2 3-1,1-2 129,1 0 0,3-5 0,11-4 0,2 0 73,3-2 0,6 3 252,13-6 1,8 6-1,17-3 1,5 1 314,7 1 0,0 0 0,5 6 1,0 1 8,-1 2 1,-4 2-1,2-3 1,-5 3 5,-5 1 1,-3-3-1,-9 5 1,-2 2-132,-5 1 1,-10 2 0,-6-2 0,-7-2-86,-6-1 1,-3 0 0,-2 3 0,0-3-227,1-4 0,-1-4 0,0-2 0,0 0-400,1 1 1,-3-2 0,1-4 0,-2-4-530,0-3 0,6-2 0,-4 0 0,6 0-363,3 0 0,2-5 1,6-2 1327,4-1 0,9 5 0,8-3 0</inkml:trace>
  <inkml:trace contextRef="#ctx0" brushRef="#br0">28241 6863 11050,'0'15'525,"0"-1"0,-1 7 0,-6 4 0,-6 6-153,-4 2 1,-15 9 0,-2-1 0,-7 7-219,-7 4 0,-8 3 1,26-25-1,-1-2 1,-26 23-378,2-4 0,15-12 1,3-7-418,10-7 1,13-14 0,12-12 0,10-14 639,11-12 0,3-4 0,1-5 0,4-5 0,-1-1 0</inkml:trace>
  <inkml:trace contextRef="#ctx0" brushRef="#br0">29378 5381 7765,'-15'0'626,"1"0"1,4 0 0,2 2 0,0 3-117,0 4 0,-1 10 0,-6 5 0,1 4-288,0 0 1,-6 6 0,0 1 0,-1 2 15,0 3 1,-3 0 0,3 0 0,2-4-45,3 0 1,0-3 0,11-6 0,2-3-104,2-4 1,7-1 0,4-3 0,4-5 12,5-3 1,4 2 0,5-4 0,1 0 58,0 1 0,4-1 1,3-3-1,-1 2 12,0-2 1,5 4-1,-2-3 1,2 0-288,-1-3 0,1 4 1,-5 0-1,-2-2-800,-2-1 0,-1-2 1,-12 1-1514,-6 4 2425,-4-3 0,-72-28 0,25 6 0,-1 0 0</inkml:trace>
  <inkml:trace contextRef="#ctx0" brushRef="#br0">29637 5597 12305,'-8'22'968,"0"10"1,3-1 0,-5 6-563,-2 7 0,-3 7 0,-1 12 1,-1 4-243,-3 3 1,-4 1 0,5-3-1,2-2-279,1-2 1,1-3-1,1-9 1,1-4-741,4-3 1,-3-3-1,6-4 1,0-6-937,-1-6 0,-2-1 1,4-6 1790,2-1 0,7 4 0,4 1 0</inkml:trace>
  <inkml:trace contextRef="#ctx0" brushRef="#br0">29665 6748 7765,'-14'8'405,"0"5"0,-1-4 0,1 4 437,0 2 0,-1 5 0,1 4 0,-1 4-99,1 0 0,-7 3 0,-1 2 0,-4 4-646,-3 0 1,9 3 0,-9-7 0,5-1-462,6-1 0,1-9 1,10-4-1,1-6-3262,0-2 3626,7-7 0,46-47 0,-16 12 0,0 0 0</inkml:trace>
  <inkml:trace contextRef="#ctx0" brushRef="#br0">30270 6748 7737,'-10'2'1684,"1"2"1,5 0 0,0 5-1328,2 2 1,2 2-1360,0 2 1002,6-1 0,9-12 0,7-4 0</inkml:trace>
  <inkml:trace contextRef="#ctx0" brushRef="#br0">30572 6719 8834,'9'2'2400,"1"1"-2514,1 2 0,2 4 1,1-2-1,1-1 114,-1 1 0,39-3 0,9-4 0</inkml:trace>
  <inkml:trace contextRef="#ctx0" brushRef="#br0">30874 6748 8971,'5'10'709,"0"-1"0,1-4-574,-1 5 1,-2-2-136,7 1 0,-7-9 0,3-8 0</inkml:trace>
  <inkml:trace contextRef="#ctx0" brushRef="#br0">24443 4748 7720,'0'-14'99,"0"4"1,0 1 1495,0-3-764,0 6 19,0-7-394,0 12 0,-2-6-257,-2 7 1,-3 2-1,-4 1 1,1 2-52,-1-2 0,-1-1 0,-3-1 1,1 2-96,-1 2 1,-5 5 0,-4-4 0,-4 1-56,0-1 1,-3 4 0,-1-4 0,-4 2 48,-6 3 1,7 0-1,-7 0 1,5-1 33,5 1 0,1-3 1,0 0-1,2 0 45,7 0 0,4-5 104,4 2-56,6-3 0,3-2 35,10 0 1,-3 1-66,2 4 1,0 2 0,-1 4 0,2-2-24,-2 3 0,-2 5 1,-1 4-1,0 1 69,0 4 0,2 9 0,1 8 0,2 10-102,-2 8 1,-1 6-1,-2 10 1,-1-36-1,0 1-94,-1 2 1,-1 1 0,2 1-1,-1-1 1,-1 4 0,-2 0-1,1 0 1,0-1-74,0-1 1,0-1-1,0-4 1,-1-1 0,-10 36-1,1-2 7,-1 2 1,6-10 0,-2 2 0,-4-4 123,-2 3 1,-4-1 0,3 1 0,-1 1-8,2-5 0,-4-3 0,0-4 1,0 1-17,0 0 1,2-7-1,7-5 1,2-4-43,5-4 1,4-6 0,1 0 0,0-5-11,0-3 0,1-6 0,2 1 0,4-3 19,1-2 0,0 1 0,3-3 0,-3 0 38,-2-3 0,5-1 0,-1 3 128,3-1 0,1-7 0,1 2 0,1-3-51,3-2 0,-2 0 0,7 0 0,2 0 63,1 0 1,3 0 0,4 0 0,4 0 68,4 0 0,-4-2 0,1-1 0,2-2 5,6 2 1,-7 1 0,1 1-1,-4-3-93,-5 0 1,-2-1-1,-3 5 1,-1 0 14,-2 0 1,-11 0-244,1 0-1098,-9 6 1,0-3-419,-10 7 0,2-7 0,-7 2-484,-1-3 1,3-2 2072,-2 0 0,-22-26 0,-9-12 0,-6-2 0,0 0 0</inkml:trace>
  <inkml:trace contextRef="#ctx0" brushRef="#br0">10358 11698 7689,'-14'-8'252,"1"1"894,4 1 0,4 4-602,10-3 0,7 5 0,9 5 0,0 3-136,0 0 1,4 10 0,-2-4 0,1 4 155,0 3 1,0 6 0,3 6 0,-2 2 45,-1 5 0,2 0 0,6 13 0,3 2-262,2 0 1,0 3 0,3-2 0,-1 0-180,6 2 0,-6-11 0,2 6 0,-2-8-36,-3-7 0,-4 2 0,2-6 1,-5-2-735,-5-2 0,0-7 0,-8-4 0,-4-3-3637,1-2 3108,-6 1 0,-12-7 1,-11-4 1129,-5-2 0,-32-15 0,-14-6 0,-7-1 0,-1 0 0</inkml:trace>
  <inkml:trace contextRef="#ctx0" brushRef="#br0">11078 11755 7729,'-2'-17'409,"-1"2"407,-2 2 1,-5 5-348,6-1 0,-3 6 0,4-1 0,-2 8-94,2 5 1,-5 4 0,-1 3 0,-4 3 81,-2 5 1,-5 10-1,-3 4 1,-2 4 20,-4 1 0,3 6 0,-9 6 0,0 5-284,-3 8 1,16-33 0,0 2-1,-1 0 1,0 1 0,-1 0-1,0 0-61,1 0 1,0 0 0,0-2-1,1 0 1,-20 31 0,6-7-104,7-5 1,8-14-662,11-12 1,6-14-1,10-15 1,7-10-985,4-8 1,4-6-1,-3-8 1615,1-1 0,-5-18 0,-2-8 0,-1-4 0,0 1 0</inkml:trace>
  <inkml:trace contextRef="#ctx0" brushRef="#br0">11639 11626 7744,'-7'14'0,"1"0"0,-5 2 0,3 4 513,1 4 1,3 3 0,4 3 0,0 2-37,0 2 1,0 7 0,0 1 0,0 6-22,0 3 0,0-3 1,0 5-1,0 1-89,0 2 0,0-5 1,0-3-1,1-3-266,4-2 1,-3-6 0,4-4 0,-1-4-290,0-5 0,-1-3 0,-2-7-2651,3 1 588,-4-7 2251,-1-2 0,-38-8 0,-21-9 0,-4 3 0,0 0 0</inkml:trace>
  <inkml:trace contextRef="#ctx0" brushRef="#br0">11178 12172 8471,'7'-14'903,"2"4"0,12 2 0,10 0-42,10 0 1,10-1 0,12-4 0,2 3-465,1 6 1,2 2 0,-7 2-1,-5 0-326,-6 0 1,-12 5 0,-6 1-1,-5 1-578,-3-1 0,-6-1-443,1-5 1,-5-7 0,-4-2 0,-5-4 949,-4-1 0,-33-26 0,-8-7 0</inkml:trace>
  <inkml:trace contextRef="#ctx0" brushRef="#br0">12200 11626 7744,'0'9'614,"0"1"406,0 1 0,1 2 0,3 3 1,2 3-574,2 5 0,0 5 0,3 6 0,-3 8 32,-1 8 0,-3 7 0,-4 4 0,0 5-153,0 4 0,-6 1 0,-4 0 1,-2 1-270,-3 4 0,6-12 0,1-2 0,0-12-639,0-6 0,4-4 0,0-2 0,2-7-1690,2-7 1,6-6 2271,4-9 0,-55-29 0,-12-13 0</inkml:trace>
  <inkml:trace contextRef="#ctx0" brushRef="#br0">23177 10849 7731,'-16'0'0,"-2"0"0,-1 0 527,2 0 1,-4 0 0,2 0 297,1 0 1,2 0-1,2 0-356,-1 0 1,6 0 0,-1 0-270,-1 0 0,-2-5 1,-1 0-1,-2 2 17,-3 1 0,1-2 1,-6-1-1,-1 0 30,-3-1 0,0 4 0,-1-3 0,0 4-60,0 1 1,-4 0-1,1 0 1,3 0-126,3 0 1,4 4-1,-4 3 1,4 1-88,1 3 0,7 3 1,4 4-1,1 1 25,1-1 1,1 2 0,7 1 0,0 2 40,0 2 0,7 2 0,1 5 0,1 4 46,1 2 1,-2 13-1,1-3 1,-2 8-71,-1 6 0,-4 4 1,3 6-1,-5 0-62,-5 0 0,-3 4 0,-7 4 0,8-39 0,-2 0-56,0 1 1,-1-1 0,2 0 0,-1-2 0,-14 28 0,1-5 101,0-2 1,4-6 0,-1-6 0,4-10 180,6-6 1,2-14-1,9-4-8,3-1 0,4-7 0,9-1 0,3-3 22,1-2 0,2-2 1,5-1-1,1-2-44,4 2 0,1-3 0,5 1 0,-2 2-72,2 1 0,0-3 0,0 0 1,-1 2-68,1 2 1,-5 1 0,-3 0 0,-5 0-440,-3 0 0,-11 1 0,-1 4-707,-4 5 0,-3 2 0,-5 3-1149,0-1 0,-6-1 2282,-4-3 0,-10-41 0,-5-22 0,-2-3 0,0 1 0</inkml:trace>
  <inkml:trace contextRef="#ctx0" brushRef="#br0">23191 11208 7731,'-6'-22'0,"-2"3"0,-5 8 2134,4 1-1394,2 0 0,14 2 0,4 5 0,6 6-344,7 7 1,-1 9 0,-1 5-1,1 3-147,-1 2 0,-5 5 0,4 1 1,-3 2-51,-4 3 0,2 6 0,-11 4 0,-3 1-48,-6 3 1,-5 2 0,-12 0 0,-8-3-161,-7-5 1,-1-3 0,-2-4 0,1-4-157,1-8 0,2-9 0,8-10 21,3-5 1,5-12 0,9-7-1,5-10-36,4-8 0,7 2 0,5-5 1,5 3 310,4 3 1,3-2-1,-2 12 1,0 3 232,0 5 0,4 0 0,-1 6 0,2 3-64,-2 6 0,3 5 0,-3 9 0,2 4-224,-2 5 1,-4-1 0,-5 9 0,-2-1-1084,-4-1 0,2 1 0,-6-5 0,-2-1-1202,-1 1 0,-2-2 2209,0-3 0,0-3 0,0-7 0</inkml:trace>
  <inkml:trace contextRef="#ctx0" brushRef="#br0">23796 12072 7740,'-7'16'0,"-2"3"0,-4 5 792,-2 3 0,6 3 0,1 4 0,0 4 36,0 4 1,-2 1 0,-6 0-1,-1 0-506,-2 1 0,-5 4 1,3 0-1,0-2-436,0-1 1,-3-4 0,5-2 0,2-7-1392,1-7 0,6-12 1505,0-13 0,1-77 0,2 26 0,-1 0 0</inkml:trace>
  <inkml:trace contextRef="#ctx0" brushRef="#br0">24457 11036 7668,'-24'-24'145,"4"1"0,2 4 624,5 6 0,10 1 0,3 7-128,8 2 1,6-4-1,4 2 1,3 4-199,1 4 0,2 0 1,5 7-1,0 1-82,0 2 0,-5 6 1,-1 2-1,1 1-58,-1 4 1,2 1 0,-4 0-1,0-1-131,0-2 0,-4 0 1,-5 4-1,-4 1-59,-2 0 1,-1 0-1,-8 0 1,-7-1-65,-9 1 0,-8 0 0,-7 0 0,-4-1-303,-4 1 0,1-2 0,1-3 0,3-4-203,2-4 1,3-8-1,8-4 18,4-2 0,11-4 1,7-2 70,10-6 1,3-1-1,13 0 1,2 3 326,1 1 1,8 2 0,2 5 0,2 0 507,-1 0 0,-1 2 0,1 3 0,-4 4-98,-4 4 1,-8 6-1,-2 2 1,-6 1 269,-5 4 1,-2 6-1,-9 5 1,-4 3-314,-8 5 0,-2 1 1,-8-3-1,0-1-273,1-4 0,-4 2 1,3-5-1,-3 0-233,-2 0 0,0-1 0,-1-7 0,-4-1-214,-4-2 1,-4 0 0,-1 3-1,0-3-213,0-5 1,6-9 0,4-6-1,4-2-452,5-2 0,3-6 0,8-4 1,4-3 1058,4-1 0,42-26 0,11-6 0</inkml:trace>
  <inkml:trace contextRef="#ctx0" brushRef="#br0">25019 12417 7668,'-7'16'0,"-1"3"0,-1 4 830,-1-1 0,0 8 0,-4-4 1,0 0 56,-1 1 1,1 5 0,-2 3 0,-2-2-1037,-1-2 0,-7 1 0,4-8 0,-2 1-1253,0-1 0,2 2 0,-5-9 1402,-2-4 0,-7-29 0,-5-11 0,-8-5 0,-1 0 0</inkml:trace>
  <inkml:trace contextRef="#ctx0" brushRef="#br0">25666 11093 7714,'-14'-4'762,"-1"-1"0,1-5 1702,-1 5-1838,7 1 0,2 5-349,6 4 1,0 8 0,0 6-1,0 0 173,0 2 0,-2 1 0,-1 7 1,-3 1-69,-2 4 1,-2-2 0,-4 6 0,1 1-207,3-3 1,-2 0 0,4-8 0,-2 3-78,0 2 0,7-9 0,-1 0 0,4-6-91,4-4 1,4 1 0,7-3 0,1-2-85,3-5 0,3-4 1,7-1-1,1 0 67,4 0 0,1 0 0,5-1 1,-3-2-14,-2-2 0,3-6 0,-4 3 0,-4-2-1180,-4 0 1,-5 1 0,-9-5-126,-2-1 1,-4 6 0,-6-1 0,-1-1 1326,-4-2 0,-29-46 0,11 24 0,0-1 0</inkml:trace>
  <inkml:trace contextRef="#ctx0" brushRef="#br0">25997 11194 7715,'-21'0'130,"5"0"1,-2 2 0,6 2 620,2 6 0,5 9 1,-3 5-1,2 5-203,3 5 1,1 7 0,2 9 0,0 2-91,0 8 1,-5-3-1,1 5 1,0-2-320,3-3 1,-4 1 0,-1-2 0,-1-5-496,1-8 1,1-6 0,5-8 0,-2-1-582,-2 1 1,2-5 0,-3-2 0,2-1-802,-2-3 0,2-7 1738,-7-1 0,7-1 0,-3 6 0</inkml:trace>
  <inkml:trace contextRef="#ctx0" brushRef="#br0">26184 12359 6686,'-13'15'0,"3"-1"0,2 1 0,5-1 0,-2 0 348,2 1 0,2 4 0,1 2 0,0 1 70,0 4 0,-7 3 0,-1 2 0,-3 5-150,-3 0 1,1 1-1,-11 3 1,-2-3-282,-1-2 1,-2 3-1,2-6 1,2-3-928,1-3 1,6-10 0,-1-2-829,3-7 1768,2-12 0,18-30 0,9-15 0,0-5 0,0 0 0</inkml:trace>
  <inkml:trace contextRef="#ctx0" brushRef="#br0">27047 11309 7711,'-14'0'-107,"4"0"0,0 0 0,1 2 157,1 3 0,0-2 0,5 6 0,-2 4 415,2 5 0,-4-1 1,1 7-1,0 2-315,-1 1 0,-4 3 1,3 2-1,-2 2-6,1-2 1,1 0 0,-2-2 0,4-1-41,-1-7 1,6-4 0,-4-4 0,5 1-58,5-1 0,-2-1 0,7-2 0,2-1 79,6 1 1,-2-3 0,5 2 0,-2 1 4,0 2 0,0 1 1,-4 0-1,-1 1-7,0-1 1,-6 2 0,-3 2 0,-3 2-61,-2 3 1,-7-4 0,-4 5 0,-6 2-236,-7 1 1,-5 1 0,-5 1 0,-4 0-613,-4 0 0,-2-2 1,-3-1-1,-1-4-163,2-1 0,-5-4 0,0-7 946,0-5 0,9-59 0,2-25 0,12 23 0,1 0 0,-1 0 0</inkml:trace>
  <inkml:trace contextRef="#ctx0" brushRef="#br0">27076 11252 7711,'14'0'-38,"1"0"0,1 0 1,1 0-1,4 0 997,1 0 1,2 1 0,5 4 0,0 5-460,0 2 1,-1 3 0,1-1 0,-2 2-821,-3 3 1,2-4-1,-7 1 1,-1-5-941,-2 0 1,-7 0 0,-1 0 147,-1-1 1,-3-5 1111,-4 4 0,-38 20 0,-10 10 0</inkml:trace>
  <inkml:trace contextRef="#ctx0" brushRef="#br0">27421 12172 7711,'-6'13'-56,"-2"-2"0,-2-3-38,1-1 0,5 4 1361,0-1 1,4-4-1472,4-1 1,4-4 0,7-1 0,-1-1-1671,1-4 1874,-7 3 0,30-42 0,2-4 0</inkml:trace>
  <inkml:trace contextRef="#ctx0" brushRef="#br0">27853 12043 7711,'0'10'-1100,"0"-1"2068,0 2 1,0-3-815,0 2 0,0-1 1,1 4-579,4-3 1,-2-4-1,5-4 1,0 1-253,0 2 0,-3 0 676,5-5 0,18-20 0,11-4 0</inkml:trace>
  <inkml:trace contextRef="#ctx0" brushRef="#br0">28126 12100 7711,'14'13'-1050,"-1"-2"1117,-3-1 0,-2 0 204,-3 4 1,-4 0 0,4 1 263,-3-1 1,-2 1-1281,0-1 745,0-6 0,-20-14 0,-4-10 0</inkml:trace>
  <inkml:trace contextRef="#ctx0" brushRef="#br0">10862 3424 7947,'0'10'0,"0"0"390,0-7 0,5 10 249,-1-4 0,1-1 1,-5 2-187,0 1 0,0 2 0,0 1 0,0 1-214,0-1 1,0 7 0,-1 3 0,-3 1-100,0-1 0,-1 3 1,3-3-1,-1 4-14,-2 0 0,-1-4 0,3-1 0,-2-3-90,2-2 1,1-2 0,0-3 139,-2-4 1,2-4-131,-3-10 1,4-3 0,1-8 0,0-4 110,0-9 0,0-1 0,0-9 0,1-1-24,4-1 1,3-3-1,6 1 1,2 0 41,4 0 1,-3 5-1,7 1 1,0 3 94,-1 7 0,4 5 0,-5 9 0,2 3 1,0 6 1,-6 10 0,1 8-1,-3 9-63,-2 4 0,-6 3 0,-3 2 0,-3 2-61,-2-2 1,0 3 0,0-2 0,0-1-512,0-1 1,0-2-1,0-1 1,0 0-615,0-4 1,0-4 0,0-5 0,0-1-1709,0 0 0,0-4 2686,0 0 0,0-45 0,0-7 0</inkml:trace>
  <inkml:trace contextRef="#ctx0" brushRef="#br0">11437 3554 7966,'-8'0'2490,"2"6"0,4 2-2030,-2 0 0,2 7 0,-4-1 1,1 8-180,0 6 0,-6 2 0,1 4 0,-1 4-30,1 3 0,-1 3 0,6-1 0,2-2-107,2-2 0,2-10 1,4-10-1,6-5-141,7-4 0,-1 1 0,7-8 0,2-5 92,1-6 0,3-6 1,2-5-1,2-5 46,-2-3 0,-3-7 0,-5 1 0,-3 1 111,-1 1 1,-5-2 0,-1 1 0,-8 3-162,-4 3 0,-4 7 0,-2-3 0,-8 1-460,-5 3 1,-7 4 0,-10 4-1,-2 6-362,-1 2 0,-3 2 1,6 0-1,4 2-122,4 2 0,6 4 1,5 5-1,1-2-519,-1-1 0,7-5 1372,4 4 0,2-5 0,2 2 0</inkml:trace>
  <inkml:trace contextRef="#ctx0" brushRef="#br0">10646 14244 7828,'0'-14'290,"-5"0"0,-1 1 875,-2 3-639,5 4 0,3 7 0,8 6 0,1 6-105,1 4 1,-1 9 0,6-1 0,-1 6-20,1 2 0,-1 7 0,0-1 1,1 1-89,-1-2 0,5 8 1,2-1-1,0 3 142,0 2 0,-1 2 0,-2-4 0,3 0-90,1 2 0,-4-10 0,1 1 0,-3-4-192,-2-5 1,1-6-1,-2-4 1,-2-1-132,-2-4 1,-4-2 0,3-4-1906,-2-1-112,6-7 1,-11 2 842,4-10 1,-3-3-1,-4-5 1,-3 2-1157,-4 1 2287,-4 1 0,-35 13 0,-14 9 0,-6 0 0,1 0 0</inkml:trace>
  <inkml:trace contextRef="#ctx0" brushRef="#br0">10459 15467 7836,'0'-14'0,"0"-5"0,2-2 0,2-1 953,6-4 0,9-3 0,7-4 0,6-7 150,6-7 1,5 1 0,4-7 0,2-1-447,2-2 0,0-2 1,2 2-1,-5 4-138,-3 4 1,-2 3 0,-1 2 0,-4 0-406,-4-1 0,-6 9 0,-4 5 0,-4 6-759,-4 3 0,-7 2-514,1 5-1908,-7 6 0,2 1-701,-10 7 3768,3 0 0,-49 51 0,23-19 0,0 0 0</inkml:trace>
  <inkml:trace contextRef="#ctx0" brushRef="#br0">11265 15683 7748,'0'-16'142,"0"-1"1,0-4 556,0-2 0,6 4 1,4-5-1,4-1 67,5-3 0,-1-2 1,6-2-1,1-3-118,3-2 0,0-1 1,1-7-1,0-3-29,0-5 0,-1 2 0,3-2 0,1-1-86,1-2 0,1-1 0,-5 1 0,-1 1-132,1 3 1,5 5-1,-1-2 1,-1 1-333,-1 0 1,2 0-1,1 5 1,-2 1-473,-2 4 1,-7 4-1,-4 10-1640,-3 5 1,-10 11 726,-6 8 0,-5 11 0,-6 10-630,2 1 0,-3-1 1946,-7 8 0,-16 41 0,13-24 0,-1-1 0</inkml:trace>
  <inkml:trace contextRef="#ctx0" brushRef="#br0">12042 14834 9567,'8'-6'975,"4"3"0,-2-5 0,4 0-567,6 0 0,-3 3 0,5-3 0,1 0-148,-1 0 1,2 5 0,3-2 0,-1 3-98,-2 2 0,-5 2 1,4 3-1,-3 6-71,-2 6 0,-2 1 1,-2 8-1,-1 2-245,-3 4 1,-4 8-1,-6-1 1,0 4-161,0 5 1,-8 3 0,-5 5 0,-6-2 21,-3-1 1,-2-5 0,-3 3 0,-1-1 126,0-4 0,4-8 1,-7-6-1,6-8 63,-1-9 1,5-7 0,2-10 0,3-4 128,2-9 0,4-12 1,2-13-1,2-6 244,3-7 0,7 4 0,6 2 1,4 6 231,6 2 0,2 6 0,7-2 0,-1 4-22,1 9 1,0 6-1,0 6 1,1 5-140,4 4 0,-6 1 0,3 1 0,-7 4-291,-3 5 1,3 3-1,-5 1 1,-2 0-225,-1 1 0,-1-2 1,-1-4-1,-1-2-932,-4-1 1,4-4-568,-3 2 1,-2-8 1670,1-6 0,-5 4 0,2-1 0</inkml:trace>
  <inkml:trace contextRef="#ctx0" brushRef="#br0">22458 14316 7938,'-23'-1'103,"4"-3"266,3 0 0,2-6 1,1 4 95,3-2 0,2-2 0,5-4 242,-2-1 1,1 1 0,4 0 128,0-1 0,0 1-356,0-1 1,-7 3-1,-2 0-264,-4 3 0,-3 6 0,-2-2 1,-1 3-58,1 2 1,-2 0-1,0 2 1,3 1-3,1 2 1,2 4 0,-1-2-1,1-1-97,-1 1 0,3-1 0,0-3 1,4 4-1,2 1 0,-4-4 0,6 6-96,0 1 0,-2 4 1,1 4-1,2 5 13,1 3 1,2 3-1,0 4 1,0 6 26,0 6 1,0 7 0,-1 9 0,-2 5 12,-2 4 1,-5 2-1,4 4 1,-1 3-4,1 0 1,-4-2 0,4-7-1,0-4-25,-1-5 1,-2-4-1,4-6 1,0-4 78,-1-3 0,3-8 1,-5-4-1,1-2 116,4-2 1,1-7 0,2-3 143,0-3 0,0-1-150,0-1 1,7-6-1,2-3 8,4-4 1,2 4 0,-1 0 0,0-2 67,1-1 1,-1-1 0,2 3 0,2 2-46,1 2 0,5-3 0,-3 3 0,1 0-155,4 0 0,1-4 0,1 4 0,1 0-12,0 0 0,1-3 1,1 3-1,-1-1-312,-3-4 0,-3-2 1,0-1-1,-5 0-1127,-3 0 1,-1 0 0,-2-1-380,-4-4 0,-2-5 0,-7-7 1776,0-2 0,-16-21 0,-11-16 0,-1-2 0,-1-3 0,0 1 0,-1-1 0</inkml:trace>
  <inkml:trace contextRef="#ctx0" brushRef="#br0">22731 14230 8847,'-14'0'1007,"1"2"0,2 1-472,1 2 1,7 6 0,-2-2 0,5 6-184,5 4 1,1 3-1,5 7 1,-1 1-27,1 4 1,0 3-1,1 6 1,-4 0 70,-2 0 1,4-1-1,-6-2 1,0-3-105,-3-2 0,-1-2 1,0-4-1,0-2-57,0-3 1,0-3-1344,0-7-776,0 1 0,0-9-2345,0-6 4228,-6 0 0,-35 12 0,-16 8 0,-6 4 0,0 0 0</inkml:trace>
  <inkml:trace contextRef="#ctx0" brushRef="#br0">22472 15295 7869,'5'-15'91,"3"1"1,5-2 1238,7-3 0,8-10 0,5-9 0,6-4-385,2-1 1,9-7 0,1-1 0,2 0-567,-1 3 1,-5 5 0,-1 4 0,-4 6 51,-4 3 1,-6 7 0,0 4-1,-7 3-254,-5 2 0,0 4 1,0 2-1,-3 0-697,-1 0 1,-1 5 0,-1-2-1980,0 3 0,-4 2-97,0 0 0,-7 2 2596,2 3 0,-28 20 0,-17 9 0,0 5 0,0 0 0</inkml:trace>
  <inkml:trace contextRef="#ctx0" brushRef="#br0">22976 15079 7869,'-7'-8'1520,"6"0"0,-4 3-772,3-5 1,10 2-1,5-1 1,6-1-294,4 2 1,-4-3-1,5 6 1,0 2-194,-2 2 1,4 1 0,-6 1 0,1 4-133,0 5 0,-3 4 1,-7 3-1,-3 6-83,-2 4 1,-1-1 0,-7 9-1,-2-2-271,-6 1 0,-9 6 0,-5-2 1,-3 4-174,-2 1 1,0-5 0,0-2 0,1-4 72,-1-5 0,6-10 0,4-2 1,3-9 170,2-4 1,6-15 0,3-6 0,3-7 239,2-3 1,8 1 0,5-1 0,5 2 443,-1 3 0,4-2 0,0 7 1,1 3 32,4 5 0,-4-1 1,1 6-1,-1 0-199,0-1 1,-2 4-1,0 8 1,0 6-625,-3 7 0,-10-2 0,2 4 0,-6 0-845,-3-1 1,0 5 0,0-3 0,0-1-3105,0 1 4208,0-2 0,-12 2 0,-4 1 0</inkml:trace>
  <inkml:trace contextRef="#ctx0" brushRef="#br0">23450 15496 7869,'0'14'103,"0"1"1,0 1-1,0 1 674,0 3 0,-1 4 1,-4-2-1,-5 4-32,-2 4 1,-8 7 0,1-2 0,0 2-391,-2 3 1,-1 1 0,-5 1-1,3-4-1311,5-4 1,3-9-3801,1-1 4756,7-13 0,-5-55 0,5-28 0</inkml:trace>
  <inkml:trace contextRef="#ctx0" brushRef="#br0">24443 14388 7838,'0'-14'437,"0"-1"0,-5 6 380,0-1 0,1 9 1,4 1-220,0 8 1,1 11-1,2 6 1,4 6-182,1 2 1,-3 9 0,3-1-1,0 6 3,0-1 1,-4 4-1,4-1 1,0 2-62,0 4 1,-4-4 0,0 0 0,-2-1-129,-2-4 0,-2 0 0,-1-1 1,-3 0-357,-2-3 0,0-9 0,-3 2 1,1-1-288,-1-1 1,3-5 0,0-9-1,1-3-3882,4-2 2317,2-6 1,5-3 1976,1-10 0,0-28 0,-5-14 0</inkml:trace>
  <inkml:trace contextRef="#ctx0" brushRef="#br0">24918 15482 7838,'-5'16'433,"0"3"1,-4-2 0,2 7-1,1 2 350,-1 1 0,-2 7 1,2 1-1,-1 2-317,-3 3 0,-2 0 0,-1 0 1,0-2-329,-1 2 1,1 0-1,-2 0 1,-2-2-185,-1 2 1,0-9-1,5-4-905,-1-5 1,2-6-1,2-13 951,2-12 0,5-42 0,-2-18 0</inkml:trace>
  <inkml:trace contextRef="#ctx0" brushRef="#br0">25465 14374 7782,'-2'-13'1653,"-3"3"-1127,4-2 1,1 10 0,11-3 0,5 4 145,3 1 0,6 4 0,-2 1 0,1 0-216,0 1 1,0-2 0,3 4 0,-1 0-154,-2 0 0,-7 0 0,2 3 0,-3-2-87,-1 3 1,-3 0 0,-2 4 0,-5 2-126,-4 1 1,-2 7 0,-6-2 0,-7 4-271,-8 6 1,-7-2-1,-5 5 1,-2-2-226,-1-3 0,2-3 1,6-5-1,2-5-455,3-3 1,3-8 442,7-3 0,7-4 0,9-2 0,11-3 377,9 0 1,2-1 0,3 5 0,3 0 193,1 0 1,-1 0 0,-3 1 0,-1 4 190,-2 5 0,-8 3 0,0 3 0,-7 1 278,-2 2 0,-9 9 0,-9-1 1,-7 6-179,-6 4 0,-9 1 0,-5 4 1,-2-2-219,1-2 1,-2-6-1,4 2 1,0-4-919,4-1 1,2-11 0,4-6-1,3-4-1093,5-4 1,4-4 0,6-5-2299,4-5 4081,10-3 0,9 5 0,9 2 0</inkml:trace>
  <inkml:trace contextRef="#ctx0" brushRef="#br0">25292 15654 7782,'13'-20'190,"-1"-4"0,3-4 798,6 0 0,11-8 1,8-2-1,8-3 130,9-3 0,1 0 0,6-3 0,-2 1-599,0 4 1,5-1-1,-6 8 1,-3 0-323,-4 1 0,-9 12 0,0-5 1,-7 4-312,-3 6 1,-3 1 0,-8 1-1,-5 3-1219,-3 2 0,-3 2-4667,-3 3 6000,2 4 0,-68 39 0,24-10 0,-1 0 0</inkml:trace>
  <inkml:trace contextRef="#ctx0" brushRef="#br0">25925 15338 7782,'-6'0'1674,"6"0"0,7-5 1,11 0-1,3 0-1217,1-1 0,2 4 0,5-2 0,0 4-213,0 4 0,-5 4 0,-1 7 0,1 1-32,-1 3 1,-7 5 0,-8 10-1,-3 4-225,-7 4 1,-6 7 0,-13 2 0,-9 2-548,-12 0 0,-2-2 0,-9 3 0,0-3-65,2-1 0,-2-8 0,8-10 1,7-7 201,6-6 0,3-11 0,15-9 465,6-12 1,8-3-1,9-8 1,9-2 176,3-1 0,6 5 0,-3 3 1,3 3 104,2 1 0,0 7 1,0 3-1,-1 4 284,1 1 0,0 8 0,-2 6 0,-1 9-500,-2 4 0,-12 3 0,1 2 1,-5 3-515,-5 2 1,-1 0 0,-4 1 0,-1-6-1277,-2-6 0,-6-5 1,3-7-823,0 0 2504,-5-6 0,-7-46 0,-11-18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5093 5209 7949,'-15'0'0,"1"0"1223,0 0-609,6 0 1,3 0 0,11 1 0,9 2-164,7 2 1,5 0-1,3-5 1,4 0 63,4 0 0,10 0 1,5 0-1,5-2 17,4-2 1,4-4-1,7-7 1,5-1-399,-34 7 1,-1-1 0,-2-1-1,-1 0 1,3-3 0,-1-1-1,-2 1 1,0-1 14,35-14 1,-8 7-1,-8 3 1,-9 4-72,-12 6 0,-6 2 0,-5 9 0,-1 3-91,-2 4 1,-5 4 0,4 3 0,-3 2-75,-2 1 1,4-2 0,1-5 0,1-4-2,0-2 1,-5 4 0,3-6 0,1 0 175,-1-3 1,-5 1 0,3 1 0,-3 2 77,2-2 1,-1 3-1,4-1 1,1-2-48,-1-1 1,4-2 0,6 0 0,3-2-38,2-2 0,1-3 0,5-4 1,2 1 4,3-1 1,0-2 0,8 1 0,1 2 39,-2 5 0,2 4 0,-4 1 0,3 0 45,1 0 1,-1 0 0,-1 1 0,-2 2-83,1 2 0,-1 2 0,3-4 0,3 2-92,0-2 0,0-2 0,-3-1 1,0-1-40,1-4 1,-2-1 0,7-4-1,-3 5-183,-1 4 1,-1 1 0,-1 1 0,-3 6-225,-5 7 0,-10 2 0,-4 8 0,-4 3-286,-1 5 0,-6-6 1,-4 3-1,-3-4-574,-2-3 0,-1-1 0,-2-8-249,-1-3 1,-7-17 1556,2-12 0,-17-24 0,-7-10 0,-1-5 0,0-1 0</inkml:trace>
  <inkml:trace contextRef="#ctx0" brushRef="#br0">6042 3525 7861,'-24'-14'3,"2"-1"1,1 1 315,4 0 1,1 1 0,1 3 192,1 5 1,4 4 0,2 4-183,2 7 0,1 1 0,5 13 0,0 1 79,0 3 0,6 5 0,4 2 1,3 2 56,1 3 0,7-5 1,3-1-1,3-4-53,2-1 0,6-5 0,5-2 0,5-1-63,3-3 1,6-7 0,-1-3 0,6-2-55,8-3 1,0-9 0,10-8-1,-3-7-29,-3-2 1,3 1-1,0 6 1,-3 0-139,-5 3 1,-5 8 0,-5 1 0,-2 4-44,-1 4 0,-8 0 0,-1 5 1,-4 2-43,0 2 1,-3-3 0,1-2 0,2-2 28,2-3 1,-4-1-1,2-2 1,5-2-12,6-2 1,5-4-1,2-8 1,1-2 24,3-1 0,-1-7 1,6 2-1,0-1 20,-1 1 1,-2 3 0,-7 7 0,2 1 17,4 3 0,-6 4 1,1 6-1,-9 0-2,-4 0 1,-2 1 0,-1 4-1,-4 6 45,-4 7 1,-4-2 0,-3 5 0,-1-2-126,-2 0 1,-2 0 0,2-4 0,-3-1-1466,0 0 1,-8-4-1169,6 0 1,-7-7 0,8-2 2589,-4-9 0,-10-31 0,-4-14 0,1-10 0,0 1 0</inkml:trace>
  <inkml:trace contextRef="#ctx0" brushRef="#br0">8272 2101 7879,'-33'-18'33,"1"2"1,5 5 522,6 3 0,5 3-105,1 5 1,7 7-1,4 2 1,2 4-44,2 1 1,2 2-1,2 2 1,8 3 95,5 1 1,6 0-1,7 4 1,5-2 67,8 2 0,4-4 1,10 2-1,7 0-148,5-2 1,3-1 0,1-7 0,6-1-240,-37-8 1,2 0 0,2-1-1,1-2 1,2-1 0,1-2-1,-2 1 1,0-1-25,-2-1 1,-1-1-1,-3-1 1,-1 0-1,39-11 1,-2 1 13,-3 0 1,-8 1 0,-4 2 0,-4 1-43,-2-1 0,4 0 0,-2 0 1,-4 1-161,-4-1 1,2 3 0,-4-2 0,1-1-47,-1-2 1,1-3-1,-4-1 1,4-1 110,1 5 1,0-1-1,2 6 1,-5 0 24,-3 3 0,-2 3 0,1 2 0,3 0 73,1 0 0,-5 2 1,-5 1-1,2 2-26,2-2 0,4 4 0,-1-3 0,-4 0 49,1-3 0,0 1 0,1 1 0,2 2-81,2-2 0,-2 3 1,5-1-1,-1 0-18,4 1 1,9-4 0,4 4 0,0-1-55,-4 0 0,2 5 0,-2-6 1,-3 0-120,-4-3 1,-7 6 0,-10 1 0,-4 0-768,-4-4 0,-3 3-4860,-3-2 4363,-10-1 0,-12-10 0,-10-7 1377,-5-9 0,-14-20 0,-12-15 0,-2-2 0,6 8 0,0 0 0,0 0 0,-1 0 0</inkml:trace>
  <inkml:trace contextRef="#ctx0" brushRef="#br0">9553 1050 7804,'0'-14'209,"0"0"0,0 4 0,-2 0 517,-3-1 0,4 3-164,-4-1 1,2 5 0,-1 1-254,0 6 0,-8 12 1,4 9-1,-1 5-4,-1 4 0,-4 4 0,-5 8 0,0 1-51,-2 2 0,0 11 0,-5-1 0,2 1-80,-1 0 1,2-1 0,0-1 0,-1-1 4,1-3 0,9-5 1,9-11-48,3-9 1,9-7 0,4-11-1,7-7-215,6-6 1,3-5 0,1-8 0,3-3 169,2-5 0,-2 1 0,2 1 0,-2-1 304,-3 1 1,1 4 0,0-2 0,-2 2-195,-3 4 1,2-4 0,-5 8-1,-1-1-25,1 2 1,-2 1 0,-4 5-100,-1-2 1,-1 2 214,-4 7 1,-2 0 343,-7 5 1,0-4-148,0 5 1,-2-7 0,-3 1-227,-4-2 1,-4 3 0,-1 0 0,-1-2-246,1-2 0,-2 1 0,-2 1 1,-1 2-274,2-2 0,-4-1 0,0-2 0,0 0-584,0 0 1,2 0 0,5 0-813,-1 0 0,1 0-955,0 0 1,6-2-1888,3-3 4497,3 4 0,9-6 0,1 7 0</inkml:trace>
  <inkml:trace contextRef="#ctx0" brushRef="#br0">9927 1511 7804,'-15'6'2646,"7"-3"-1982,4 7 1,8-7 0,6 2 0,3-2-209,1 2 0,0-3 0,1 2 1,-1-2 17,1-2 0,4 0 0,2 0 0,-1 0-132,1 0 0,-2 0 0,-3 0 0,2-2-275,1-2 0,2-4 0,-4-7 1,3 1-372,-3-1 0,-1-4 0,-3-2 1,-2 1-39,-1-1 0,-7 0 0,2 3 0,-4-1 72,-1 2 1,-1 1 0,-6 1-1,-5 3 181,-6 2 1,-8 4 0,4 6-1,-2 3 372,0 6 1,0 7-1,-5 13 1,2 1 120,3 4 0,-1 4 0,4 9 0,2 2-106,3 3 1,-2-1 0,10 1 0,0-4-245,3-3 0,12-8 1,7-5-1,8-7-545,6-5 1,0-11 0,3-4-1,2-3-742,6-2 1,-3-12 0,1-4-1,-2-4 207,-3-6 0,-6-1 0,-2-2 1,0 0 647,-2 1 1,-1-1-1,-7 2 1,1 1 377,-1 2 0,13-19 0,4-10 0</inkml:trace>
  <inkml:trace contextRef="#ctx0" brushRef="#br0">10502 1525 7804,'-14'8'82,"4"-1"1,2-6 354,2 4 0,-4-2 1,5 7 394,2 1 0,-3 2 0,1 1 0,2 0-206,1 1 0,-3 6 0,1 3 1,0 1-291,3-1 1,1 2-1,0-7 1,1-1-189,4-2 0,-2-2 0,9-1 0,2-4-35,4-4 1,2-3 0,0-2 0,2 0-55,0 0 0,1-7 0,-6-4 1,2-5-101,-1-3 1,3-5-1,-2 3 1,-3 0-28,-5 1 1,0-6 0,-6 2 0,-2-2-127,-1 2 0,-4-1 0,-4 4 0,-8 0-371,-9 1 0,-4-3 0,-2 7 0,1 5-266,-1 3 0,0 3 0,2 5 0,3 0-111,5 0 0,4 2 0,6 3 942,4 4 0,42 17 0,11 4 0</inkml:trace>
  <inkml:trace contextRef="#ctx0" brushRef="#br0">10876 1669 7804,'-5'14'415,"1"1"0,-8-1 1558,3 1-209,2-1-1334,1-6 0,8-6 0,1-9 1,2-2-72,-2-7 1,5 1-1,0-6 1,1 1-125,1-4 1,0-2 0,4 1 0,0 1-54,1-2 0,1-1 0,1-2 1,3 2-28,-3 3 1,4-2 0,-2 7-1,0 1-74,2 2 0,-5 8 1,3 4-113,-3 2 0,-8 10 0,-3 6 1,-3 9 53,-2 4 1,-2 2 0,-3-2 0,-4-1-29,-4-2 0,3-2 0,2 2 0,0-5-24,0-3 0,5-6 1,-3-2-1,1 0-169,0 0 1,0-7 0,7-1 145,3-8 1,3-5-1,6-3 1,0-1 89,1-2 0,4-5 0,2 5 1,0-1 169,-1 0 0,1 8 0,-3-2 0,2 1 128,3 0 1,-6 5 0,3 4 0,-4 4 124,-2 4 0,0 4 0,1 8 0,-2 4-247,-4 4 0,-2 3 0,-7 2 0,0-1-131,0 1 0,0 0 0,0 0 0,0-1-680,0 1 1,0-6 0,0-4 0,-2-3-5890,-3-2 3898,4-6 0,-6-5 2588,7-12 0,-13-52 0,5 19 0,0-1 0</inkml:trace>
  <inkml:trace contextRef="#ctx0" brushRef="#br0">11495 1482 7789,'1'8'652,"4"-2"0,5-1 238,3 0 0,1 0 1,0-5-1,2 0-177,4 0 0,-4-2 1,3-1-1,-3-3-420,-2-2 1,1 0-1,-1-4 1,0 3-216,1-2 1,-6 3 0,-1-2 0,-1-1-169,-4-2 1,-2 3-1,-1 1 1,-1-1-235,-4 2 0,-3 0 0,-8 5 0,-2-2 121,-1 2 0,-1 3 0,2 5 0,-3 4 301,-1 4 0,9 6 0,-1 2 0,1 2 109,0 2 0,5 4 1,3 3-1,4 2-140,1-3 0,0 0 0,1-2 1,4-2-307,5-3 0,7 1 1,4-7-1,0-5-459,0-7 0,3-4 1,-4-2-1,1-2-237,0-3 0,3-9 1,-5-10-1,-1-3-1152,-2-2 2087,-2 0 0,-1-16 0,1-9 0,1-4 0,1-1 0</inkml:trace>
  <inkml:trace contextRef="#ctx0" brushRef="#br0">11883 1065 7884,'-4'14'255,"-1"1"1,0-1 0,5 2 0,0 1 595,0 3 0,0 7 0,2 2 0,1 7-238,2 6 1,1 1 0,-3 0 0,2 2-363,-2 3 0,4-5 0,-3 2 0,-1-7-651,-1-3 1,3-1 0,0-7 0,-2-1-997,-2-2 0,-1-11-2458,0 1 3854,0-9 0,-25-50 0,-7-19 0</inkml:trace>
  <inkml:trace contextRef="#ctx0" brushRef="#br0">11826 1367 7778,'5'-10'-12,"1"2"1,2 0 199,3 0 0,2 5 0,1-2 0,1 4 305,-1 1 1,2 1 0,2 4 0,1 3-721,-2 0 0,-2 5 1,-4-4-1,-1 6-458,1 4 1,-3-3 0,0 3 0,-2-3-247,-3-1 931,-1-1 0,-8 32 0,-2 9 0</inkml:trace>
  <inkml:trace contextRef="#ctx0" brushRef="#br0">12042 1611 7729,'-2'13'402,"-3"-3"0,2 1 277,-7-6 1,7-2 0,-2-9 0,5-7-138,5-5 0,3-3 1,7 2-1,-1-5 99,0-3 0,1-2 1,-1 2-1,2 2-287,3 1 1,-1 4-1,4-2 1,1 1-566,-1 4 0,-3 2 0,4 6 0,-3 4-567,-2 3 1,-7 2 0,-1 2 0,-1 4-236,-1 9 1,0 1-1,-5 6 1,4 0 219,1 1 0,-3-6 0,3 3 1,0-6 792,0-4 0,-4 1 0,6-6 0,1-2 0,2-2 0,-3-1 0,-1 0-47,2 0 0,-3-4 1,2-3 512,1-1 1,-3 0 0,2-3 207,1 1 0,-3 2 0,2-1 0,-1 2 305,-1 1 1,3 3-103,-6-7 0,0 9-603,-5 1 1,-8 8-1,-5 9 1,-4 4-47,-1 1 0,0 2 0,1 4 1,-2-3-48,1-1 1,7-2 0,3 4 0,1-4-27,4-1 1,2-6 0,2-6-1,4 1-35,5-2 0,2 3 0,3-6 0,-1-2-195,1-1 0,4-2 0,0 0 0,-1-2-777,-2-3 1,-2-1-1,-1-5 1,-4 1-1759,-4-1 1,-3 3 2609,-2-2 0,-71 1 0,27 1 0,0 1 0</inkml:trace>
  <inkml:trace contextRef="#ctx0" brushRef="#br0">10632 3885 7759,'-23'-13'220,"4"3"1,3 4 581,2 6 0,-1 0-519,1 0 1,1 2-1,2 2 1,1 8-33,-1 5 0,-2 1 1,-1 6-1,0 3 34,-1 5 0,-1 2 0,-1 7 0,-3 5-95,3 4 0,3-2 1,2 5-1,4-1-119,2 0 1,3-9-1,8-11 1,4-8-38,4-10 0,8-6 0,3-9 0,4-6-118,6-7 1,-4-12 0,6-11 0,-3-3 46,1-4 1,-1-9-1,-6 2 1,-3-2-69,-4 0 1,-4 2 0,-2-5-1,-1 2 34,-4-1 0,-2 3 0,-9 10 0,-3 4 7,-4 4 1,1 10 0,-2 7-1,-1 5-11,-2 8 0,5 5 0,2 9 1,1 9 487,0 7 0,0 10 1,5 6-1,2 6 89,3 3 0,3 7 1,6 4-1,2-1-71,3-2 0,-1 5 1,6 3-1,0 3-86,-2 2 0,4 0 0,-5 0 0,-1 0 62,1 0 0,-8-2 0,-8-4 1,-4-7-172,-1-5 0,-8-6 1,-6 3-1,-8-1-378,-6-4 1,-2-6 0,-2-3 0,-3-2-567,-2-3 0,-1-8 0,-5-5 1,0-4-71,-1-6 0,3-9 0,1-11 0,3-8-1070,2-10 1,1-9 1847,6-15 0,6-12 0,2-12 0,5 18 0,0 1 0,0-1 0</inkml:trace>
  <inkml:trace contextRef="#ctx0" brushRef="#br0">11207 4230 7765,'0'10'496,"2"-2"413,3-2 0,7-1 1,9-5-1,1 0-176,4 0 1,3 0 0,3 0-1,1-2-243,-1-2 0,-1 0 0,-3-5 0,1-2-188,0-2 0,0-3 1,-2-2-1,-1-3-209,-2-1 1,-5 3 0,3-5 0,-1-2-287,-4-1 0,-5 3 0,-4 2 0,-2 1-430,-3 3 1,-1-2 0,-4 0-1,-3 4 150,-4 5 0,-10 0 0,-7 6 1,-6 2 338,-6 1 0,1 10 0,-1 7 1,-1 9 158,2 8 0,-2 5 0,5 7 1,2 6 312,2 7 0,4 3 0,5 5 1,8-1-12,5-3 0,7-10 0,10-8 0,11-9-427,5-9 1,10-4 0,4-8 0,4-5-837,5-8 0,-3-7 0,4-9 0,-2-1 48,-4-2 0,1-7 1,-10 4-1,-2-1 888,-2 4 0,-14 3 0,-3 2 0</inkml:trace>
  <inkml:trace contextRef="#ctx0" brushRef="#br0">12142 4014 7765,'-14'0'538,"0"0"2384,-1 0-2186,7 0 0,2 7 1,6 4-1,0 6-292,0 7 1,0 5 0,0 5 0,0 6-108,0 6 0,0 5 1,0 7-1,0-2-196,0-3 0,6-5 0,5-10 0,9-8-183,8-9 0,3-3 1,7-15-1,2-6-87,2-10 0,-4-8 0,-1-9 1,-2-4-6,-3-4 1,-8-2 0,-5 0-1,-5 1 28,-4-1 1,-4 4 0,-7-1 0,-4 2-257,-5 3 1,-10 0-1,-8 0 1,-5-3-448,-4-2 0,5 10 0,-1 0 1,4 4-1248,5 6 0,-2 2 2056,7 6 0,6 21 0,7 12 0</inkml:trace>
  <inkml:trace contextRef="#ctx0" brushRef="#br0">12847 4230 7740,'-14'0'1000,"6"-1"-402,3-4 1,5 3 0,5-3-94,4 4 1,3 7 0,-1 5 0,-3 5-124,-2 4 1,-1 7 0,-5 0 0,0 6-125,0 4 0,-2 0 0,-2 3 0,-8-3-110,-5-2 1,2 2 0,-1-7 0,5-6 8,0-6 0,5-6-246,1-16 1,5-8-1,5-20 1,4-4 52,4-8 0,6-13 0,2-1 0,0-2 99,0-4 0,4-2 0,1-7 1,-11 34-1,0 1 17,1-3 0,2 0 0,1 2 0,0 0 0,-1 1 0,-1 1 1,18-30 180,1 9 0,-3 12 0,-4 17 0,-2 15 16,-3 9 1,-3 18-1,-7 7 1,1 9-130,-1 5 0,-6 11 0,-3-1 0,-4 4 33,-1 2 0,0 3 0,-1-7 0,-2-3-78,-2-3 1,-6-6 0,1 2 0,-3 0-42,-1-4 1,4-8-1,2-5-30,2-3 0,-2-12-326,8-8 1,0-6 0,13-14 0,4-3 125,4-5 1,-2 0 0,5-5 0,2 0 263,1 1 1,2-1 0,-1-1 0,1 4 24,0 4 1,0 1 0,0 2-1,-1 4 170,1 9 0,-5 6 1,-2 9-1,-1 4 102,-3 5 0,-4 14 1,-3 6-1,-3 5-195,-1 5 1,-2 2 0,-5 1 0,0 0-351,0 0 1,-2 1-1,-1-1 1,-4 0-474,-1 0 0,0-1 0,-1-4 0,4-4-692,3-4 0,2-8 1,0-2-1,0-4-1493,0-2 2810,0-6 0,7-46 0,1-18 0</inkml:trace>
  <inkml:trace contextRef="#ctx0" brushRef="#br0">13984 4086 7750,'0'10'453,"0"-1"0,1 1 250,4-2 1,3 0 0,7-5 0,1 2-158,3-2 0,3-3 0,7-3 0,0-3-119,-1-2 1,6-2-1,0-4 1,-2-1-59,-2 1 1,-3-1 0,-3-1 0,-5-1-324,-3-2 1,-6 0 0,-2 3 0,-2-2-269,-3-1 1,-1-2 0,-4 3 0,-4-1-206,-8 2 0,-2-4 1,-8 2-1,-3 1 209,-5 2 1,0 7 0,-5 1 0,2 1 276,3 4 1,1 13 0,4 7 0,2 7 251,1 6 1,6 14 0,0 0 0,7 6 86,6 4 0,4 7 0,1 3 0,1 0-156,4 0 0,8-3 0,8-9 0,1-4-59,4-3 1,1-8 0,2-5 0,-1-8-103,1-10 1,5-1 0,1-10 0,0-4-1474,0-7 1,-1-12-1,-7-5 1,-1-7-743,-2-6 0,-7-4 0,2-3 2134,-3-3 0,-5-10 0,1-17 0,-1-3 0,-1 14 0,-1 0 0,1-1 0,-1 1 0</inkml:trace>
  <inkml:trace contextRef="#ctx0" brushRef="#br0">14617 3381 7750,'-13'16'758,"2"2"1,3 3-179,1 1 0,4 4 0,8 7 0,5 7-38,2 6 1,3 1-1,-2 6 1,-2 3-72,-2 4 1,-1 1 0,4 5-1,-4-4-416,-2-6 1,-1 1 0,-5-5 0,0-1-476,0-3 1,0-5 0,0-3 0,0-5-421,0-5 0,0-4 0,-3-12 840,-7 1 0,-25-26 0,-18-7 0</inkml:trace>
  <inkml:trace contextRef="#ctx0" brushRef="#br0">14502 3813 7743,'9'-13'332,"1"3"1,1-2 0,10 2 0,6-1 469,5 1 1,10-1 0,-1 6 0,6 2-577,-1 2 1,-1 1-1,-4 1 1,-2 4-413,-6 5 1,-4 1 0,-4 0 0,-2-1-577,-2 1 1,3 3-1,-7 4 762,-4 1 0,-11 32 0,-10 3 0</inkml:trace>
  <inkml:trace contextRef="#ctx0" brushRef="#br0">15077 4302 7730,'-9'5'0,"-1"0"0,7-2 0,-2-8 937,3-5 0,9-9 1,4-5-1,5-4 99,3-6 1,7-3-1,-2-6 1,1-2-458,-1-3 0,5-3 0,-2-5 0,4 5-159,-4 8 0,2 6 0,-5 10 1,3 3-372,1 5 0,-5 9 1,-4 5-1,-3 5-558,-2 5 0,1 3 1,-1 7-1,1 1-421,-1 3 0,-6-2 1,-2 7-1,-1 2-433,0 1 0,5-3 0,-6-2 0,1 1 1363,2-1 0,13 21 0,11 10 0</inkml:trace>
  <inkml:trace contextRef="#ctx0" brushRef="#br0">15725 4101 7716,'0'22'0,"0"-3"0,0-3 294,0-1 0,0-1 1,0 0-1,0 1 307,0-1 1,0 1 0,1-3 0,2 0-371,2-3 1,6-6-591,-1 2 0,1-10 1,0-6-1,-1-6-202,1-7 1,0 0 0,1-4-1,-3-2-476,2 0 1,2-6 1036,1 3 0,8-7 0,3-5 0,2-1 0,0-1 0</inkml:trace>
  <inkml:trace contextRef="#ctx0" brushRef="#br0">16171 3784 7716,'8'0'1165,"-2"0"0,-8 6 0,-2 6 0,-6 5-626,-3 7 0,-1 3 1,-1 2-1,1 2-116,0 2 0,4-1 0,2 5 0,2-2-204,2-3 0,4-2 0,5-1 0,5-2 41,3-3 0,6-3 1,2-6-1,1-3-21,4-2 0,1 1 1,0-5-1,-1 1-981,-3-1 0,-5-1 0,1-5 0,-1 0-380,1 0 0,-5-6 0,2-4 1122,-4-3 0,-22-20 0,0-6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15739 3309 7841,'-6'-14'268,"-1"4"852,-2 1 1,1 6 402,3-2-1046,3 3 1,-3 9 0,9 2-107,0 4 0,1-4 1,-5 3-1,0 2-117,0 4 0,2 2 0,1 0 1,2 4-92,-2 3 0,-1-3 1,-2 1-1,0 4-10,0 3 0,0 6 0,0-2 0,0-1-120,0 0 0,0-1 0,0-6 0,0 1-54,0 0 1,0-2 0,0-3 0,0-5-30,0-3 0,0-1-20,0-1 147,0-6 0,-2-8 1,-1-10-1,-2-2 71,2-3 1,1-1-1,2-1 1,0-4-14,0-2 0,0-5 0,-1-7 1,-3-1-60,0 1 0,-1 0 0,5 1 0,-2-2-16,-3-1 1,4-5 0,-4 4 0,3-2 16,2 2 0,0 2 0,0 8 1,0 1 355,0 3 0,2 3-39,3 6 1,-2 7-130,7 4 0,-6 2-130,6 2 0,-2 6 1,3 2-1,-1 2-22,1 0 0,2-1 1,1 6-1,1-1-43,-1 0 1,0 5 0,1 1 0,1-1-48,3 2 0,-3-4 0,5 7 1,-2 0-31,0-1 0,5 4 1,-3-3-1,0 3-51,-1 2 0,4-1 0,-3 3 0,0 1 43,0 1 1,-2-4-1,-5-5 1,1 2 4,-1 1 0,0-3 0,-1-2 0,-2-1 40,-1-3 0,-7-7 0,4-3 0,-3 0 42,1 0 0,2-5 89,-3 2 1,-2-10-1,4-5 1,-1-4 206,0-5 1,1-4 0,-3-5 0,4-3 16,1-2 0,-5-4 0,3-8 0,-1-1-52,0-2 1,5-7-1,-6 3 1,0-4-217,-3-2 0,-1 1 0,0 1 0,0 3-89,0 5 1,0 10 0,0 6 0,0 6-765,0 7-873,0 3 0,0 10-3452,0 6 2283,0 6 1,0 8 497,0 1 1,2-3 2279,3-2 0,3-10 0,6-8 0</inkml:trace>
  <inkml:trace contextRef="#ctx0" brushRef="#br0">17063 2950 7808,'-5'-10'805,"0"0"1,-5 6 0,4-4-244,-2 1 1,3 2-1,-4 5-59,-3 0 0,1 2 0,0 1 0,1 5-58,-1 5 0,-3 0 1,-4 11-1,-2 3-127,-3 5 0,4 1 0,-5 9 0,-2 6-91,-1 6 0,-2 6 1,1 8-1,1-1-13,3 2 0,-2 0 1,7 0-1,3-5-13,5-5 0,4-6 1,7-14-1,2-2-104,3-2 0,7-3 0,9-6 0,0-4-124,0-1 0,3-2 0,-4-4 0,1-1 74,0 0 0,3-4 0,-3 0 0,0-1-31,-1-1 0,1 5 0,-3-5 0,1 2-180,-1-1 1,-3-1 0,0 3 0,-1-3-957,1-1 0,-6 4-590,1-1 0,-7 2-1198,2 3 2908,-4-7 0,-33-8 0,-8-8 0</inkml:trace>
  <inkml:trace contextRef="#ctx0" brushRef="#br0">16775 4604 7919,'-7'8'2635,"6"-1"-2123,-6-7 0,7-7 0,2-1 0,1-3-37,2-3 0,6 1 0,-1-10 0,4-1-11,5-3 0,-1 0 0,6-11 0,2-2-71,1-2 0,-3-3 0,0-1 0,1-3-134,2-3 1,-3 11 0,-1-2 0,-2 3-118,-4 3 0,4-5 0,-2 6 0,-1-1-116,-2 3 0,-4 4 0,0 1 0,-3 2-121,2 3 0,1-2 0,-3 7 0,-2 2 55,-1 1 0,-4 1 0,2 1 0,-2-1 95,-2 1 0,0 4 0,0 1 1,0-2-1,0-2 0,0 3 0,0 1-70,0-2 159,0 4 127,0 1-257,0 6 0,-5 6 1,0 5-1,1 5-27,-3 3 1,6 9 0,-6-1 0,2 6-55,1 4 1,-1-3 0,5 4-1,0 0-43,0-1 1,0 3 0,0-6-1,0-2 13,0-2 1,6-1-1,4-2 1,3-3 66,1-5 1,0-8-1,1-3 1,1-3 56,3-6 1,3-6-1,7-9 1,0-3 99,0-5 1,-1-3-1,1-3 1,0-4-64,0-4 0,-5 1 0,-2 0 0,-1 0-41,-4 1 1,-1-3 0,-1-2 0,-1 4-13,1 8 1,-7 2-32,-4 8 1,-2 7 330,-2 12 0,-2 13 0,-1 11 0,-2 3-70,2 2 0,-3 0 1,1 0-1,2 1-208,1 4 0,-3-9 1,1 4-1,0-2-367,3 0 1,1 2 0,0-2 0,0-3-263,0-4 0,0-3 0,1-1 0,3 2-1176,0-1 1,3-9 0,-4 7-1578,2-3 3349,0-5 0,-18 6 0,-3-5 0</inkml:trace>
  <inkml:trace contextRef="#ctx0" brushRef="#br0">18357 3899 7651,'2'-8'1767,"3"3"-296,-4 4-692,6 1 0,-9 1-322,-3 4 1,2 3-1,-5 7-156,2-1 1,-4 5 0,4 0 0,-2 1-87,-3 0 0,-2-2 0,-2 6 0,-1 1-49,-3 3 0,-3 5 1,-5 2-1,1 1-393,2-1 0,0-2 0,-3-6 1,3-3-855,5-4 1,9-8-838,5-7 1,7-13 1917,8-16 0,3-23 0,2-10 0,8-5 0,-1 0 0</inkml:trace>
  <inkml:trace contextRef="#ctx0" brushRef="#br0">19206 3410 7621,'0'8'882,"0"5"-434,0-12 0,-1 6 820,-4-7-376,3 0-634,-4 0 1,4 0 0,-1-2-59,-2-3 1,-1 4 0,1-4-194,-5 3 1,2 2 0,-1 0 99,-2 0 0,-2 0 0,-1 0 0,-1 0 63,1 0 1,-1 0-1,1 0 1,0 0-66,-1 0 1,1 5 0,-2 0 0,0 0-39,1 1 1,-2-4-1,7 4 1,-3-1 19,-1 0 0,0 4 0,-1-2 0,1 1-17,0 3 1,1 2 0,0 1 0,2 1 41,0-1 0,-5-3 0,6 2 0,-3 3-22,-1 0 0,1 0 1,2 0-1,3 1-38,1 3 1,3-1 0,2-3 0,-1 1-6,-2 3 1,0-1 0,5-5 0,2 0-41,3 1 0,3 4 0,6 0-7,0-1 1,2-4 0,2-3 0,1-1 39,-1 1 0,3-4 0,-1-1 0,3-1-21,2 0 1,-2-1 0,1-4 0,1 0-9,2 0 0,-3 0 0,0 0 1,0 0 10,-1 0 1,2-6-1,-5-2 1,-1-2-9,1 1 1,-4-1 0,4-4-13,-4-1 0,-4 1 0,0 0 0,-4-1-6,-2 1 1,-1-1 0,-5 1 5,0 0 1,0-1-1,-2 1 1,-1 0-40,-2-1 1,-11 1-1,2-1 1,-2 1-46,0 0 1,0-1-1,-2 1 1,-1-1-8,2 1 0,1 0 0,1 1 1,1 2-27,-1 1 1,1 1 0,0-4-14,-1 3 0,6 4 0,-1 6-355,-1 0 1,3 0-586,-2 0 1,5 5-487,-4-1 0,4 6 1554,-5-5 0,7-7 0,-3-6 0</inkml:trace>
  <inkml:trace contextRef="#ctx0" brushRef="#br0">19350 2921 7620,'0'-15'37,"0"1"0,0 0 343,0-1 0,0 6 0,0-1 176,0-1 1,6 0 0,2-1 93,0 3 0,5 6 0,-3-2-289,3 3 0,-4 2 1,1 0-1,1 0-35,2 0 1,1 2-1,1 3 1,-1 4-119,0 4 0,1 1 0,-1 1 0,1 1-55,-1 3 0,-1 2 0,-2 4 0,-3-1-34,-2 2 1,4 1 0,-5 2 0,-2 0-141,-2-1 0,-2 0 0,-4-3 1,-5-1-199,-2 2 0,-4-5 1,-2-1-1,-1-2-94,1-4 1,-2 2 0,0-9 0,3-1 119,1 0 0,1-1 0,3-6 0,0-4 135,3-5 1,6-7 0,-2-4-1,3 0 75,2 0 0,2 2 1,3 5-1,4-1 273,4 1 0,1 1 0,1 4 0,-1 2 72,1 1 0,1 4 1,1-3-1,2 4-78,-1 1 0,3 6 0,-2 4 0,-2 3-65,-1 1 0,-1 5 0,-1 0 0,1-1-225,-1-2 1,-6-2 0,-2 1-1,-1-1-5044,0 1 2828,0-1 1,-7-6 2221,-3-3 0,-28-42 0,-14-11 0</inkml:trace>
  <inkml:trace contextRef="#ctx0" brushRef="#br0">19810 2647 7620,'0'-14'87,"0"0"1,0-1 421,0 1 1,0 4 1159,0 1-948,0 5 0,7 0 0,1 10-170,0 8 0,3 2 0,-5 8 0,2 2-117,4 1 0,0 4 0,3 2 0,-1 6-62,1 2 0,-1 2 0,0 0 0,1 2-23,-1 3 1,1 3-1,-1 5 1,0-1-83,1-3 0,-1 1 1,0 3-1,-1-2-89,-3-1 0,1-6 1,-6 1-1,-2-2-22,-1 2 1,-2-8-1,0 1 1,0-2-53,0-2 1,-5 1 0,-2 3 0,-1-2-343,-3-6 1,3-4 0,0-3 0,0-2-480,0 1 0,-1-4 0,-6-2-231,1-3 0,4-8 1,1-3-1,-2-3 338,-2-2 1,-2-2 0,-1-3 0,-1-4 609,-2-4 0,-14-16 0,-5-8 0,-1-2 0,0 0 0</inkml:trace>
  <inkml:trace contextRef="#ctx0" brushRef="#br0">17077 5137 7890,'-6'-8'2189,"4"-5"-1818,-11 11 1,12-3 0,-4 10 0,3 5-73,2 3 1,0 6-1,0 2 1,0 3 24,0 6 1,-1-1 0,-3 6 0,0-2-81,0 1 0,-2 4 0,1-2 0,0-1-23,-1 0 1,3 3-1,-5-6 1,0-3-207,0-3 1,5-9 0,-4 1-100,1-7 0,4-8-7,-3-12 1,4-7 0,1-15 0,0-1 181,0-1 0,0-7 1,0 0-1,0-5 105,0-3 0,0 0 1,0 5-1,0 0-61,0 0 1,0 1 0,0 2-1,0 5 17,0 4 0,1 1 1,3 11-1,2 3 22,2 5 1,2 4-1,4 9 1,-1 3 31,-4 4 0,9 10 1,-4 5-1,2 4-135,0 0 0,4 1 0,-1 0 0,0 1-96,2 4 1,-5-2 0,3 5 0,-3-2-71,-2-3 0,5 3 0,-1-1 0,-4-4 73,-2-4 1,-4-1-1,3-6 1,-3-1 163,-2-2 0,1-8 2,-3-3 0,4-10 0,5-6 0,-2-7 182,-1-6 1,-2-8-1,3-5 1,-3-3-126,-2-4 1,4-11-1,-4-1 1,1-8-270,-1-6 1,-1-2 0,-5 31 0,0-1 0,0 0 0,0 1-374,0-38 0,0 12 0,0 11 1,0 13-405,0 13 1,0 15 0,0 17-173,0 11 0,0 8 0,2 9 0,1 2-396,2 2 0,4 4 1,-2-5 1412,1-1 0,1 18 0,6 3 0</inkml:trace>
  <inkml:trace contextRef="#ctx0" brushRef="#br0">18027 4748 7831,'-15'-14'537,"7"4"0,2 2-141,-1 2 0,6-1 0,-6 4 417,1-2 1,3 1-187,-7 4 0,1 1 0,-6 4-190,1 5 0,-1 10 1,-1 9-1,-1 8-80,-2 4 1,-2 9 0,3 3 0,-2 4-153,-3 6 0,10-4 0,-1 2 1,3-5-190,3-4 0,1-5 0,7-1 1,2-6-252,3-6 1,3-10 0,8-5 0,1-3-377,3-2 1,0-4-1,-2-2 1,1-2-414,-1-3 1,-2-1-1,-2-1 1,0 3-1317,1 0 2340,-1 1 0,1-11 0,-1-2 0</inkml:trace>
  <inkml:trace contextRef="#ctx0" brushRef="#br0">18228 5036 7771,'0'-15'0,"0"1"-364,0 0 812,0 6 1,0 3 0,0 10-15,0 4 1,-5 4 0,-1 3-1,-2 3-61,-3 5 0,-2 10 1,-3 4-1,-2 4-111,-1 1 1,0 0 0,4 0-1,3 0-168,2 1 1,-1-3-1,6-2 1,3-8-24,6-5 0,4-2 0,8-10 0,3-4 6,5-2 0,3-8 0,2 0 0,0-8-28,-1-5 0,6-6 1,-1-2-1,-2-1 70,-6-4 0,1-1 0,-7-3 0,-1-2-74,-2-2 1,-8-4 0,-3 4 0,-4 2-73,-1 2 1,-6-4 0,-5 1 0,-5 1-487,-4 1 0,-10 4 0,1 3 0,-1 5-160,-1 3 0,4 8 0,3 3 0,5 4-20,3 1 0,2 1 0,1 4 0,3 5 693,6 2 0,2 9 0,21 46 0,-7-24 0,0-1 0</inkml:trace>
  <inkml:trace contextRef="#ctx0" brushRef="#br0">18616 5611 6769,'-4'10'368,"-1"0"1,0-6-1,3 6 291,-2 1 1,2 4-1,-3 2 1,2 2-265,-2-1 0,2 3 0,-7-1 0,-1 3-176,-2 2 1,-1 3 0,0 0 0,-1 0-267,1-4 0,4-4 0,2-5 1,2-1-4867,3 0 4913,-5-6 0,13-52 0,-4-20 0</inkml:trace>
  <inkml:trace contextRef="#ctx0" brushRef="#br0">19307 4791 7926,'-8'7'356,"2"2"0,6 9 0,0 1 23,0-1 0,-5 6 0,0 3 0,0 6-103,-1 4 0,-1 0 0,-4 3 1,2-2-93,-3 2 1,4-3-1,-1 0 1,-1-2-223,2-3 0,2-2 1,4-3-1,-1-1-316,-2-2 0,0-6 0,5 1-1384,0-3 0,2-2-27,3 1 1765,-4-7 0,-7-34 0,-10-14 0</inkml:trace>
  <inkml:trace contextRef="#ctx0" brushRef="#br0">19379 4432 7713,'0'-15'0,"0"1"0,1 1 207,4 3 0,-2 4 0,7 6 309,1 0 0,2 6 0,1 6 0,1 4 153,-1 3 0,1 13 1,1 1-1,1 7-154,2 3 1,1 7-1,-4 3 1,1 4-106,2 6 0,0 1 0,-4 4 0,-2-2-160,-4-2 0,-2 5 0,-7-5 0,-2-2-194,-3-5 1,-4-9 0,-9 0 0,-1-3-35,1-2 0,-3-6 0,2-5 0,2-5-576,1-3 0,-5 0 0,-1 3 0,-2-3-871,0-4 0,6-9 1,-3-3-1,2-2 1425,0-3 0,-27-17 0,-10-8 0,-4-2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5T23:15:00.9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29680 15957 12251,'-15'0'0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8143 5914 7821,'-10'-5'1139,"1"0"527,5 0-429,-2 5-677,6 0 0,0 2-290,0 3 1,2-4-1,1 6 1,3-3-27,2 1 0,0 2 0,3-4 0,-1 3-23,1 2 0,-3-5 0,2 4 0,1-2-72,2-1 1,-4 1 0,1-5 0,1 2 49,2 3 0,1-4 0,1 4-38,-1-4 1,0-5 0,1-3 0,-1 1-19,1 0 1,-6-6-1,1 3 1,-1-4-10,-1-1 1,3-1-1,-4 1 1,-1-2 0,1-3 0,-3 1 0,-2-4 1,1-1-17,2 1 0,0-1 1,-5-2-1,0 1-26,0-2 0,0-1 0,0-2 0,0 1-68,0-1 1,-5 0-1,0-1 1,2-2-17,1-2 0,1 1 0,-2 2 1,-4-1 25,-1-1 0,5-6 0,-3 7 0,1 4-1,0 2 0,-4 2 1,4-5-1,0 2 1,-1 3 1,4-2 0,-4 6-1,1-1 0,0 0 1,0-3 0,5 5 0,-1 0-32,-4-2 0,3 5 1,-3-5-1,4 2 41,1 0 1,0 0-1,0 4 1,0 1 58,0 0 1,0 4 0,0 0-74,0-1 1,0 3 0,1-1-8,4-3 1,-2 6-1,5 0 1,0 1 36,0 0 1,-3 0-1,5 4 1,1-3 4,2 0 1,-4-3 0,1 4 0,1-2-78,2 2 1,1 1 0,1 1 0,-1-2-135,0-2 1,1 0-786,-1 5 0,1 0-290,-1 0 0,-6 2 1,-2 2-1714,1 6 1,-6 3-118,4 1 3050,-3-6 0,-53 5 0,-13-5 0</inkml:trace>
  <inkml:trace contextRef="#ctx0" brushRef="#br0">8143 5252 7703,'-8'6'1974,"3"-4"0,10 2-1290,4-2 0,4-2 1,3-2-1,2-1 61,1-2 0,6 1 0,-1 4 0,5-2-111,5-3 1,-2 4 0,6-6 0,2 3-229,2-1 0,-6-2 0,0 4 0,-3-2-253,1 2 1,-1-3-1,-6 1 1,-1 2-178,-2 1 0,-6 2 1,1 0-1,-3-1-1146,-2-4 0,-4 3-4456,-1-3 4137,-5 4 0,-3 2 0,-7 3 1489,-2 0 0,-27 20 0,-12 0 0</inkml:trace>
  <inkml:trace contextRef="#ctx0" brushRef="#br0">8905 5784 7925,'0'-10'1354,"0"1"1,2 6-413,3-2 0,-2 3-420,6 2 1,1 5 0,3 1 0,-2 2-120,-1 4 1,-6 0 0,6 4 0,1 2-108,2 1 0,1 7 1,1-4-1,-1 2-183,0 0 0,-2 0 1,-1 3-1,2-1-77,-2-2 0,0-7 0,2 3 0,-2-3-174,-1 2 1,-6-7 0,4 2-1161,-1-1-1854,4 0 2126,-9-5 1,4-4 0,-6-8 0,0-8-259,0-5 0,0 1 1284,0-3 0,0-49 0,0-10 0</inkml:trace>
  <inkml:trace contextRef="#ctx0" brushRef="#br0">9279 5669 7994,'0'-14'883,"0"-1"0,0 6 174,0-1 1,-1 8-623,-4 2 0,2 7 0,-5 7 1,0 2 66,0 3 0,-2-1 0,-4 4 1,-1 1-137,1-1 1,-5 2-1,-2 5 1,0 1-108,0 4 0,-3-2 0,4 5 0,-3-1-171,-2 1 0,-1-5 0,2 2 0,5-6-402,3-4 1,3-3-1,2-6-1176,1-1 0,7-8 291,-2-6 0,5-1 0,4-9 1,0-3-1408,0-4 2606,-3 1 0,-1-24 0,0 1 0</inkml:trace>
  <inkml:trace contextRef="#ctx0" brushRef="#br0">9884 4662 7063,'-5'-15'261,"0"1"0,-1 1 1,2 2 405,0 1 1,-1 1 64,5-6 1,-2 6 127,-3-1 0,2 7-462,-6-2 1,1 5 0,-4 5 0,4 6-118,2 7 0,-5-1 1,1 9-1,-3 3-47,-1 3 0,-5 8 0,0-2 0,1 5-13,2 5 1,2-1 0,-1 7 0,3 3-50,2 4 0,4 0 1,6-8-1,0-5-130,0-4 0,1-2 0,6-4 0,5-6-186,6-6 0,1-5 0,-3-7 0,2 1-122,1-1 0,0-6 0,-5-2 1,1-1-695,-1 0 1,1 0 0,-1-5-950,0 0 0,1 0 1909,-1 0 0,-6-7 0,-1-1 0</inkml:trace>
  <inkml:trace contextRef="#ctx0" brushRef="#br0">10071 4978 7702,'1'-14'687,"4"0"0,-2 6 0,5 4 0,0 8-133,0 5 1,0 9-1,3 3 1,-3 1-146,-1 3 0,2 7 0,-2 2 0,-1-2-171,0-2 1,4-1 0,-5-2 0,0-1-30,1-2 0,-3-2 1,5 2-1,0-5-35,0-3 1,-3-1-1720,5-1 1,-6-6 0,4-5-669,-1-6 1,-2-5 2212,-5-6 0,-7-39 0,-1-9 0</inkml:trace>
  <inkml:trace contextRef="#ctx0" brushRef="#br0">10387 4906 7702,'-14'0'0,"-1"2"0,1 3 409,0 4 0,4 1 0,2 3 0,0 3 175,0 0 1,-2 6 0,-4 2 0,-2 5-218,-3 4 1,1-1 0,-6 7 0,-1 1-197,-2 1 0,3-2 0,1-3 0,1 0-250,-1-4 1,6-8-739,-2-5 0,9-13 0,7-11-227,6-12 1,5-9 0,6-3 1043,1 1 0,4-18 0,2-7 0,2-6 0,0 1 0</inkml:trace>
  <inkml:trace contextRef="#ctx0" brushRef="#br0">10574 4417 7702,'0'-8'1550,"7"3"1,1 10-1,1 5-979,1 3 0,-1 7 1,6 4-1,-1 4-203,0 0 1,1 7 0,-1 5 0,1 7 124,-1 6 1,-1 3 0,-2 3 0,-3 1-296,-2 3 0,-1 1 1,-5-4-1,-1 3-107,-4-2 0,0-7 0,-8-5 0,-3-2-424,0-6 1,-5-2-1,1-2 1,-1-7-474,0-5 1,0-9 0,4 0 0,-2-6-724,1-4 0,2-2 1,2-9 1528,-1-5 0,-50-35 0,25 18 0,1 0 0</inkml:trace>
  <inkml:trace contextRef="#ctx0" brushRef="#br0">11365 4993 7792,'0'-8'1390,"7"1"0,2 7 0,6 0-650,4 0 1,-1 0-1,6 0 1,1 0-180,2 0 1,0 0-1,-1 2 1,-2 1-222,2 2 1,1 0 0,0-4 0,-2 3-313,-1 0 1,-1 1-1,2-5 1,-2 0-303,-2 0 0,-2 0 0,-5 0-2225,1 0 1319,-1 0 0,-8 0 0,-6 0 175,-8 0 1,-6 2 0,-5 2 1004,-5 6 0,-15 7 0,-7 4 0,-4 3 0,-1-1 0</inkml:trace>
  <inkml:trace contextRef="#ctx0" brushRef="#br0">11279 5396 7991,'6'8'889,"2"-2"0,10-6 1,4 0-135,7 0 0,10 0 1,1 0-1,6-2-81,7-2 0,1 0 0,-1-4 1,-5 2-472,-4 3 0,-8 1 1,-6 2-1,-6 0-1655,-3 0-460,-8 0 1,-7 2-2019,-6 3 3930,0 3 0,0 0 0,0-2 0</inkml:trace>
  <inkml:trace contextRef="#ctx0" brushRef="#br0">13523 4057 7757,'-6'-8'428,"3"-3"0,-5 5 1216,1-2-1371,3 5 1,4-2 0,0 10 0,0 4 146,0 4 0,1 3 1,2 3-1,2 5 136,-2 3 0,4 2 1,-1 2-1,1 2-26,-1 6 1,0-1 0,-2 3 0,0 4-344,0 0 0,-3 0 1,-1-2-1,0 0-199,0 0 1,0-6 0,2-3 0,1-6-699,2-4 1,0-3-723,-5-6 0,1-9 1,2-6 457,2-8 0,-2-10 1,-6-1-1,-3 2-192,-2 1 0,-8 1 1166,-8 1 0,-55 6 0,33 5 0,0-1 0</inkml:trace>
  <inkml:trace contextRef="#ctx0" brushRef="#br0">12962 4863 7768,'-22'0'636,"1"0"0,8 2 133,4 3 1,4-4-1,10 4 1,6-2 238,7 2 1,4-3-1,8 4 1,4-1-392,4 0 1,4 1 0,1-3 0,3 2 103,7-2 0,-3 0 0,10 1 0,3 0-203,1 0 1,0-3-1,4-1 1,1 0-300,-5 0 0,2-5 0,-2-1 0,1-2-190,4-3 1,-7 3 0,-3-2 0,-6-1-116,-3-2 0,-4 0 1,-8 2-1,-6 3-2125,-6 2 1335,-5 1 1,-13 11 0,-5 4 0,-6 3-509,-7 1-1,-4 1 1,-4-1 0,-3 0-2812,-1 1 4196,-2-7 0,-32 7 0,-13 2 0,-5-1 0,0 0 0</inkml:trace>
  <inkml:trace contextRef="#ctx0" brushRef="#br0">12919 5611 7733,'-14'0'716,"-1"0"159,7 0 0,8-4 0,10-1 0,3 0-335,1-1 1,2 2 0,2-5 0,1-1-7,-1 2 1,2-5 0,-1 5 0,1-1-223,0-1 0,-4 2 0,4-1 0,-4 4-120,-2 3 0,0 2 1,1 0-113,-1 0 1,-1 3 0,-3 5 0,-4 8-172,0 5 1,-4 3-1,3 5 1,-4 1-128,-1 4 0,-1 0 1,-2 6-1,-4 3 9,-1 1 1,-1-7 0,-4 6 0,2-1 123,1-1 1,0-5-1,-2-8 35,2-7 1,4-8 109,6-8 0,0-13 0,0-16 0,1-5 91,4-5 1,-2-2 0,5-9 0,0-1-90,0-2 1,-3-2 0,3 4 0,-2-2-63,-2 1 0,-3 3 1,-1 0-1,0 1 66,0 0 1,0 6-1,0 4 1,0 4 260,0 5 0,0 3-51,0 7 1,0 7-1,2 7-80,3 8 1,-2 0 0,6 2 0,3 1 110,0 2 1,7 6-1,2 0 1,2-3 73,2-4 0,4 0 1,5-4-1,4 2-120,3 0 0,4-7 1,2 2-1,2-4-49,2-1 0,2-1 0,5-3 0,-2-2-114,-4-2 1,3-2 0,-7-2 0,-2 0-354,-1 3 0,-4-1 0,-4-3 1,-8 2-875,-8 2 1,-5 5-857,-2 0 1,-12 2 0,-9 5 115,-9 7 0,-1-1 1869,-7 11 0,12-4 0,0-2 0</inkml:trace>
  <inkml:trace contextRef="#ctx0" brushRef="#br0">13380 5741 7779,'-5'-10'709,"0"1"0,0-1 200,5-4 1,0 4 0,2 1-312,3-3 0,3 6 1,6 0-1,0 1-21,1 0 0,1-1 1,1 2-1,2 0-189,-1 0 1,4 3 0,1 2-1,1 4-232,0 5 0,-5 3 1,3 1-1,-1 2-99,-3 3 1,-2 2 0,-4 4 0,-2-1-82,-5 2 0,-4 1 0,-1 2 1,-1 0-95,-4 0 1,-5-1 0,-7 0 0,-2-5-213,1-3 0,-3-4 0,2-2 0,0-1 111,-2-4 1,5-2 0,-3-7 0,1-2 176,-1-3 0,5-3 0,-2-8 1,6-1 253,4-2 0,1-5 0,5 5 0,0 1 80,0 2 1,6 3-1,4 4 1,4 2 183,6 1 1,-4 4 0,3-3 0,-2 5-290,3 5 0,-4-2 0,3 7 0,-3 3-710,-2 4 0,-4-1 1,-2 4-1,0-5-458,0 0 1,-4-1 0,4 1 0,-1-1-306,-4 0 0,0-4 1286,2 0 0,-10-26 0,4-2 0</inkml:trace>
  <inkml:trace contextRef="#ctx0" brushRef="#br0">13811 5784 7779,'-5'10'1688,"1"-1"0,0-6-1151,9 2 0,3-3 0,7-4 0,-1-1 20,0-2 0,-4-1 1,0 3-1,1-4-18,1-1 0,3 0 0,-1-3 1,1 3-232,-1 2 1,0-5-1,2 3 1,2-2-156,1 0 0,5 6 0,-5-4 0,-1 1-52,-2 4 0,0 1 1,1 4-1,3 3-83,-3 4 0,-6-1 1,-1 2-1,1 0-16,2-2 0,-3 3 1,-1-5-1,2 0-42,2 1 0,-3-2 0,-1-5 0,3 0-304,0 0 0,-2-7 1,-2-2-1,0-4-176,0-1 0,-5 4 0,2 0 0,-4-1-102,-1-2 1,0 4 0,-1 1-4249,-4 1 4870,-3 3 0,-45 23 0,-9 5 0</inkml:trace>
  <inkml:trace contextRef="#ctx0" brushRef="#br0">14099 5683 7779,'-6'13'291,"-4"-3"1,2 3 0,0-4 0,2 4 289,2 1 1,1 1 0,0-1-1,-2 2-123,2 3 0,1-1 0,2 4 0,0 1-156,0-1 0,0-4 1,0 1-1,2-2-331,3 3 0,-4-5 1,6 3-1,-2-5-844,-1-4 0,3-5 0,-2 0-209,4-2 1,-1-4 0,0-2 0,-2-6 1081,-2-3 0,-3-33 0,-1-8 0</inkml:trace>
  <inkml:trace contextRef="#ctx0" brushRef="#br0">14286 5712 7779,'-10'5'1679,"2"1"-1016,2 2 0,1 2 1,5 4-111,0 1 1,5-1 0,1 2 0,1 2-309,-1 1 1,1 6-1,-4-1 1,2 4-387,-2 0 0,-2 1 1,-1 0-1,0 0-646,0-1 0,0 0 0,0-4 787,0-5 0,-44-35 0,-12-10 0</inkml:trace>
  <inkml:trace contextRef="#ctx0" brushRef="#br0">15710 4935 7761,'-27'7'256,"3"2"0,3-1 535,7 2 1,6-1 0,5 4-206,6-3 0,5 1 0,6-5 0,2 2-63,3 3 1,-3-3 0,4 2-1,-4 0 28,-2-2 1,5 3 0,0-6 0,1-1-245,0 3 0,1-6 0,5 4 0,-4-5-197,-1-5 1,4-3-1,-1-8 1,2-3-230,-2-5 0,2-3 1,-9-2-1,-2 1-513,-4-1 1,-8 0-1,2 0 1,-5 2-101,-5 3 0,-5-2 1,-9 7-1,-6 2 462,-7 1 1,-5 8 0,-8 3 0,-1 5 308,-2 5 0,0 6 1,6 11-1,2 10 161,2 8 0,8 2 1,-1 12-1,7 4 451,3 2 0,9 8 0,7-6 0,5-1-231,5-2 0,4-3 0,12-5 1,6-9-217,5-12 0,8-3 1,-2-8-1,4-3-800,1-5 1,-4-4 0,-1-7 0,0-2-740,-1-3 0,3-4 0,-6-9 0,-4-3 1335,-4-1 0,-12-27 0,-8-12 0</inkml:trace>
  <inkml:trace contextRef="#ctx0" brushRef="#br0">16314 4057 7707,'-14'8'495,"1"-1"393,4-1 1,4-4 0,11 3-57,9-4 1,5-1-1,9 0 1,0-1-150,0-4 1,0 3-1,-1-4 1,1 1-154,0 0 0,3 0 0,-2 5 0,-3 0-498,1 0 1,-6 0 0,0 0 0,-1 0-569,-3 0 1,-2 0-1,-2 0-1782,0 0 0,-4 0 2318,0 0 0,-58 7 0,-10 1 0</inkml:trace>
  <inkml:trace contextRef="#ctx0" brushRef="#br0">17437 3626 7692,'-15'5'149,"1"-1"1,6 8-1,3-3 1,5 4 820,5 1 1,3 7 0,8 3 0,1 3-503,3 2 1,4 5 0,-4-1-1,1-1-173,0-1 0,-2-3 1,-4 3-1,-1-1-98,0-1 1,-1 1 0,-2-11-1,-3-1-366,-1-2 1,2-2-3473,-4 1 1586,0-7 1,-7-3 2054,-3-10 0,-15-42 0,-11-15 0</inkml:trace>
  <inkml:trace contextRef="#ctx0" brushRef="#br0">17782 3439 7700,'-14'-8'634,"1"3"1,2 10 0,1 4-138,-1 4 0,-2 8 1,-3 3-1,-3 5-56,-5 4 0,-3 4 1,-2 8-1,-1 3-43,-4 5 0,-3-2 1,-4 1-1,2 1-147,6-2 1,4-7 0,5-12 0,6-7-432,7-6 0,0-8-1100,6-1 1,0-8-3483,5-2 2735,0-7 2027,0-7 0,-19-7 0,-5-1 0</inkml:trace>
  <inkml:trace contextRef="#ctx0" brushRef="#br0">17868 3324 7700,'-1'-15'191,"-3"1"390,0 0 0,-1 4 0,6 0 17,4-1 0,3 5 0,7-1 0,1 3-113,3-1 0,2 0 0,4 5 0,-2 0-72,-3 0 1,4 0 0,-3 0 0,0 0-153,0 0 1,-2 6-1,-5 4 1,1 3-150,-1 1 1,-6 5-1,-3 2 1,-4 1-377,-1 4 1,-8 1-1,-4 2 1,-8 0-236,-2 0 1,-2-5 0,-3-2 0,1-1 102,2-4 0,2 2 1,-4-4-1,4-7 100,1-5 0,7-5 0,6-2 93,1-6 0,4-3 0,8-1 1,6 0 276,7-1 1,-2 6-1,5 1 1,-2 0 582,0 0 0,7 4 0,-4 0 1,2 2-313,0 2 1,-5 2-1,3 1 1,-1 3-882,-3 2 1,-4 2 0,-3 4 0,-3 1-1871,-1-1 0,-2 7 2406,-5 3 0,-26 23 0,-12 10 0,-2 5 0,0 0 0</inkml:trace>
  <inkml:trace contextRef="#ctx0" brushRef="#br0">17681 4504 7687,'0'-8'1006,"2"-4"0,3 4 0,6-3-137,6-5 0,7-8 0,10-1 0,6-7-88,6-7 1,5-9 0,9-4-1,0-3-258,-28 29 1,-1-1 0,25-24-1,-8 7 1,-4-1 24,-1 3 0,-1 4 1,-4-1-1,-2 6-360,-1 2 1,-5 3-1,4-1 1,-6 2-607,-4 3 0,2-2 0,-7 7 1,-3 1-593,-5 2 0,1 2 0,-6 1-1751,2 4 1,-5 4 907,2 10 0,-8-1 1853,-2 11 0,-6-10 0,3 7 0</inkml:trace>
  <inkml:trace contextRef="#ctx0" brushRef="#br0">18444 3942 7660,'0'10'2445,"1"-2"-1424,4-2 0,-2-1-579,7-5 0,-2 2 1,3 1-1,-1 2-70,1-2 0,2-1 0,1-2 0,0 1-140,1 4 0,-1-3 0,1 4 0,-3 0-206,-2 4 0,3-2 0,-5 3 0,0 3-166,-3 4 1,-4 8 0,-1-2 0,-1 4-235,-4 6 0,-10-2 0,-9 5 0,-3-1-46,-2 1 0,-1-3 0,0 1 0,-1-3 175,4-5 1,6-9-1,-1-4 174,1-7 0,8-7 0,9-7 1,4-7 234,4-9 0,4-5 0,7-3 0,-1 1 137,1 3 0,5 3 0,3 0 1,1 5 383,0 3 0,-5 3 0,3 2 0,1 3-256,-1 1 1,-3 2-1,4 7 1,-1 3-417,0 4 1,-4 9 0,1 1 0,-3 0-176,-2 2 1,1-5-1,-1 3-1642,1-3 0,-6-3 1804,1-3 0,-39-49 0,-5-17 0</inkml:trace>
  <inkml:trace contextRef="#ctx0" brushRef="#br0">8056 8604 7862,'-12'-14'-2,"0"-1"393,3 1 1,6 4 458,-2 1 0,2 1 383,-2-2 412,3 4-1358,-11 6 0,12 6 0,-4 5-185,3 7 0,4-2 0,3 5 0,3 0-56,0 3 1,5-2 0,-5 0-1,1 1 73,1-1 0,-1-3 0,6 4 0,1-3 22,3-2 1,-3-2 0,3-2 0,-1-1 25,1-3 0,-2-4 0,6-6 0,-1 0 21,1 0 1,-4 0-1,3-1 1,-1-4-23,-3-5 0,-2-3 1,-2-3-1,-1-1-75,-4-2 1,2-2 0,-6 3 0,0-3 38,1-1 0,-4 0 0,3-4 1,-4 4-58,-1 1 1,0-5 0,0 2 0,0-3-33,0-2 1,-1 1 0,-2-1 0,-4 0-15,-1 0 0,3-1 1,-4-2-1,-2-3-51,-2-2 0,-1 3 0,-1-4 1,1 0-40,-1 1 0,6 0 1,1 7-1,0-1 19,0 4 0,5 2 0,-2-2 1,3 3 76,2 4 1,0 4 0,0 2-1,0-2 93,0-3 1,2 3 0,1-3 0,3 1 31,2-1 1,-3 3-1,5-3 1,1 3 8,2 1 1,0 1 0,-1 0-1,1-1-90,3 1 1,2 6 0,-4 1 0,0 3-127,1-1 0,4 0 0,0 5 0,-1 0-198,-2 0 1,-2 0 0,1 0-187,-1 0 0,0 0 0,-1-2-405,-3-2 0,-2 2-526,-3-3 0,-4 2-517,4-2 0,-5 4 292,-5-4 0,2 3 1589,-7 2 0,-57 39 0,24-15 0,0 0 0</inkml:trace>
  <inkml:trace contextRef="#ctx0" brushRef="#br0">8143 8288 8014,'-15'0'2397,"1"0"-1249,6 6 1,3 2-1,10 5-547,5-4 0,4-2 0,4-6 0,2 3-15,3 0 0,1 1 1,4-5-1,1-1-86,0-4 1,0 2-1,1-7 1,2-1-320,2-2 1,4 3 0,-4 1 0,-2-2-103,-2-2 1,-1 0 0,-2 2 0,-3 3-776,-5 1 1,-5 1-1,-2 3-1858,-3-2 0,-7 2 842,-2 8 1,0-2-1,-7 6 1712,1 3 0,-28 39 0,-12 11 0</inkml:trace>
  <inkml:trace contextRef="#ctx0" brushRef="#br0">8733 8734 7965,'-7'-8'502,"4"0"1518,-7 3-1429,7 3 1,3 7 0,8 9-123,0 2 0,5 0 0,-3 0 0,2 2-166,3 1 1,-1 0-1,1-4 1,-3 1-191,-2 3 0,3-3 0,-4 3 0,4-3-137,1-2 1,1 1-1,-2-1 1,-2 1-566,-2-1 0,-4-4 1,3-1-1357,-1 2 1,-3-3-1007,-4 2 2951,0-7 0,-19-22 0,-5-13 0</inkml:trace>
  <inkml:trace contextRef="#ctx0" brushRef="#br0">9150 8748 7965,'0'-14'2346,"0"-1"-1778,0 7 1,0 3 0,0 10 11,0 5 0,0 3 0,0 1-145,0 0 0,-2 1 0,-1-1 1,-3 2-119,-2 3 1,4-3-1,-2 4 1,0-3-167,-4 2 1,2-1 0,0 4 0,0 1-34,0-1 0,-2 2 0,-2 3 0,1-1-153,1-2 0,5-2 1,-4 2-1,-1-3-31,2 0 0,-3-5 0,6 3 188,2-3 0,-4-7-46,3 1 0,-1 0 0,5 4-41,0 0 0,0 1 1,0-1-1,0 1-28,0-1 1,-2 2 0,-1 3-1,-3 5-145,-2 3 1,3 2-1,-5 0 1,1 0-139,1-1 1,-4 0-1,6-3 1,0-2-557,-1-3 0,2-1 301,5-4 1,0-9 0,2-6 0,1-9-150,2-9 1,6-4-1,-3-7 1,0-1-298,-3-4 977,-3-3 0,-5-7 0,-1-6 0,0-4 0,0 1 0</inkml:trace>
  <inkml:trace contextRef="#ctx0" brushRef="#br0">9668 7784 7809,'0'-14'225,"0"-1"1,0 6-1,0-1 318,0-1 0,-2 4 1,-1 1 78,-2 0 0,-1 4 0,1-3-178,-5 4 0,2 2 0,-1 4 0,-2 5-92,-2 2 0,2 4 0,-2 4 0,-3 4-63,0 3 0,0 5 0,0 5 0,-2 7-69,-1 6 1,0 3 0,5 4-1,-1 1 26,1-1 0,1 6 1,3-1-1,6-3-134,2-5 1,2-4 0,2-8 0,2-2-128,6-2 0,3-8 0,1 1 1,1-7-328,-1-4 1,0 1 0,1-3 0,-1-1-395,0-4 0,-1 2 1,-2-6-698,-1 4 0,-7-3-457,2-1 1,-3-7 1889,-2-2 0,-13-32 0,-3-15 0</inkml:trace>
  <inkml:trace contextRef="#ctx0" brushRef="#br0">9725 8345 7830,'0'-9'506,"0"-1"0,0 5 0,2-3 339,3 2 0,-2 1 0,5 7 0,0 2-204,0 6 0,-3 3 0,3 1 1,0 2-258,0 3 1,-4 4-1,4 5 1,0 1-196,0 0 0,-3-5 0,3 0 0,0 2-287,0 1 1,-3-5 0,3-1 0,0-2-1836,0 0 1,-3-4-546,4-6 1,1-7 1705,4-2 0,-6-8 1,-3-10 771,-3-1 0,8-29 0,5-13 0,1-2 0,0 0 0</inkml:trace>
  <inkml:trace contextRef="#ctx0" brushRef="#br0">10027 8331 8978,'-8'1'2481,"4"4"-1978,2 5 1,0 4 0,-1 5 0,-2 5-116,2 3 0,-3 5 0,-1 5 1,-2 8-231,-7 5 0,1-2 1,-4 3-1,3 0-263,2 0 0,0-5 0,-1-1 0,2-8-2042,4-8 879,2-17 1,9-7-1,3-19 1,3-9 1267,0-4 0,7-21 0,2-9 0,-1-6 0,0 1 0</inkml:trace>
  <inkml:trace contextRef="#ctx0" brushRef="#br0">10085 7741 7830,'5'-15'0,"1"1"0,1 0 18,-1-1 0,4 6 1,-4 1 635,2 1 0,2 3 0,2 5 1,-1 4 64,-1 5 1,-5 4 0,4 5 0,1 7-140,-2 6 0,5 0 1,-4 6-1,4 0-248,2-1 1,-1 5 0,0-4 0,1 5-99,-1 5 1,1-3-1,-3 3 1,0-2-57,-3 2 0,-6-1 0,2 4 0,-3 0-192,-2 0 0,-2-5 0,-1 4 0,-5 0-273,-5 2 0,2-2 1,-8-2-1,3-3-295,1-2 0,-4-5 0,0-3 0,1-3-22,2-5 1,2-12-1,0-2 1,-1-5-1093,1-5 1,3-3 1695,-4-5 0,-15-29 0,-15-12 0</inkml:trace>
  <inkml:trace contextRef="#ctx0" brushRef="#br0">10373 2978 7873,'-15'0'293,"1"0"2012,0 0-547,-1 0-1373,7 0 0,8 0 0,10 0 0,4 0 189,5 0 0,-1-4 1,6-3-1,1 1-22,3-1 1,2-2 0,2 4 0,2 0-178,-2-1-1,-1 4 1,1-3 0,2 4 3,-2 1 1,3 0 0,0 0 0,1 1 21,-1 4 1,5 2 0,-2 5 0,4 0-77,1-1 0,0 10 0,0-7 0,2 2-137,3 0 1,1-2 0,4 1 0,-5-3-54,-3-2 1,3 1 0,1-6 0,2-2-58,4-1 0,-4-2 0,0 0 0,-1 0-104,-4 0 1,4 0 0,-2 0-1,-4 0 34,-4 0 0,0 0 0,-5 0 0,1 0 23,-1 0 1,-3 0 0,-7 0-1,-1 0 7,2 0 1,-1-2 0,1-1-1,-2-2-24,2 2 0,-4-5 1,2 0-1,1-3-71,3-4 0,-1 9 0,-2-8 0,-1 1-2,2 0 0,0 0 0,-1 2 0,-3 3 11,-1 2 0,3-4 1,-3 5-1,1 2 40,4 2 1,-5 1 0,0 0 0,-2 0 8,0 0 0,5 1 0,-5 2 0,0 4-31,2 1 0,1-3 0,9 3 1,-1-2-51,-1-3 0,8-1 0,-7-4 1,4-3 60,1-4 0,5-4 0,-2-3 0,2-3 92,-2-5 0,2 1 1,-4 1-1,0 1-14,4 4 0,-5 1 1,-1 3-1,-5 3-18,-5 6 1,3-3 0,-5 2-1,1 2-105,-4 2 1,-3 5 0,-2 3-321,1 1 0,-1 0 1,0 1-98,1-4 1,-1-3-1,1-2 1,-1 0 10,0 0 1,-1-2 0,-2-3 0,-3-4-1229,-1-4 0,2-1 1699,-4-1 0,0 1 0,-5-1 0</inkml:trace>
  <inkml:trace contextRef="#ctx0" brushRef="#br0">24831 15180 7828,'-19'-7'0,"-1"-1"35,-3 0 0,12 0 1,0 5 1207,3-2 0,8 0-793,0 5 0,6 0 1,9 0-1,1 0-50,3 0 1,-2 2 0,7 1-1,2 4 23,1 1 1,7 0 0,1 3 0,2-2-138,3 3 0,-4 5 1,3 2-1,2 1-75,6 0 1,-1 1-1,7 5 1,3-2-70,4 1 0,12 2 1,-31-12-1,1-1 1,2 0-1,0-1-98,1 0 0,1-2 1,6 3-1,0-2 1,1-2-1,0-1 0,3 0 1,1-2-98,3-1 0,0-1 1,1-1-1,0-1 1,1-3-1,0 0 1,-1-1-1,0 0 61,0-1 0,-1-1 0,0 0 0,-1-2 0,1-1 0,1-2 0,-1 0 0,-2 0-30,0-2 1,-2 1 0,-3 1 0,-1 0 0,2-2 0,0 1 0,-1 1 0,1 1 10,1 2 0,0 1 0,-4 0 0,-1 1 0,-2 3 0,0 0 0,-3 0 0,1 0 19,-1 0 0,1 0 0,-4 1 0,1 0 0,0 1 0,0 1 0,-2 1 0,-1 1-55,34 8 0,-10 1 0,-2 1 0,-3-1 59,-1 0 0,-2-4 0,-3 0 0,-4-1 7,1-1 1,-4 3 0,5-6 0,-1 0-10,-4 1 1,-1-4-1,-2 3 1,0-4 51,0-1 1,-6 0-1,-3 0 1,-4 0-145,-1 0 1,-2-1 0,-3-2 0,-5-2-596,-3 2 1,-1 1-1051,-1 2 1,-8 0 1726,-6 0 0,-44 6 0,-19 2 0</inkml:trace>
  <inkml:trace contextRef="#ctx0" brushRef="#br0">11236 8216 7806,'-14'-13'167,"-1"3"0,6-1 2157,-1 6-446,0 1-1533,2 4 1,2 1 0,8 2 0,1 4 73,2 1 1,6-4 0,-2 4 0,6 0 274,4 0 0,-1-3 0,5 3 0,3 0 26,1 0 0,2 0 1,-2 2-1,-1-4-401,-2 1 0,0-4 0,4 5 0,1-2-52,0-3 1,5-1 0,-1-2 0,-1 0-383,-1 0 1,-8 0 0,0 0-845,-2 0 0,-2 0-1973,-5 0 1844,-6 0 1,-8 0 0,-9 0 0,-4 0 20,-2 0 1,1 0-1,-2 0 1,-3 0 1066,-5 0 0,-31 23 0,-13 12 0,18-11 0,1 0 0,-1-1 0</inkml:trace>
  <inkml:trace contextRef="#ctx0" brushRef="#br0">11164 8719 7808,'-14'-6'790,"12"-1"0,8-2 0,10 2 345,8 1 1,5 4-1,3-2 1,3 0-275,2 0 0,-3 2 1,4-3-1,2 2-304,1-2 1,1 4 0,-4-4-1,-4 3-269,-4 2 0,-1 0 1,-2 0-1,-3 0-92,-5 0 0,-3 2 1,-1 1-265,-1 2 1,-4 0-1,-1-5-1146,3 0 0,-4 0-2086,1 0 1846,1 0 0,-2-2-137,-3-3 0,-5 2 1591,-5-6 0,-61 12 0,23-2 0,0-1 0</inkml:trace>
  <inkml:trace contextRef="#ctx0" brushRef="#br0">31061 17841 7855,'-10'0'259,"1"0"1,4 0-22,-5 0 1,7 2 0,-3 1 0,1 4-14,0 1 0,0 3 1,5 6-1,0 4 50,0 2 0,0 0 1,0 8-1,0 1-101,0 1 1,2 1-1,1-5 1,2 0-188,-2-1 0,5-1 0,0-3 0,2-4-32,-1-4 1,1-7 0,4-1-1,2-1 18,4-4 1,-3-2 0,7-2-1,0-4-43,-2-5 0,9-2 0,-6-4 0,1-2-9,1-1 0,0 0 0,2 4 1,-2 1 23,-3 0 1,-3 6 0,-7 3 33,1 3 1,-2 4-1,-4 3 1,-4 4 15,-3 4 1,-4 3 0,-3 2 0,-3 1 115,0-2 1,-3 4 0,6-2 7,2-1 1,1-2 0,4-3-82,3-4 1,0-2-1,7-7 1,6-2-75,3-3 0,3-1 0,5-7 0,-1 0-129,1-3 1,5-1 0,-1 1-1,-1 0-1331,-1 1 1496,-9-2 0,24-10 0,1-12 0</inkml:trace>
  <inkml:trace contextRef="#ctx0" brushRef="#br0">13049 7295 7850,'-8'-7'-173,"0"6"0,4-6 426,0 1 1,-3 0 725,2-4 1,4 2-430,-4 3 1,2 4 1374,-2-4-1510,4 3 1,-6 9 0,7 2 0,0 4-90,0 1 1,2 2 0,1 4 0,2 4-20,-2 3 1,3 2 0,-1-1-1,0 3 124,1 2 1,-3-1-1,5 7 1,-1 1-185,-4 1 1,3 2 0,-1-1-1,0-2-108,1-2 0,-4-1 1,3 1-1,-4-6-74,-1-6 1,5-1 0,0-5 0,-2-3 338,-1-1-3367,-2-8 728,0-1 0,0-20 1277,0-6 0,0-1 0,0 1 0,0 3 11,0 2 1,-7 1 946,-2 4 0,2-4 0,1 5 0</inkml:trace>
  <inkml:trace contextRef="#ctx0" brushRef="#br0">12603 8144 7979,'-21'0'145,"10"1"1,-4 3 547,3 0 1,7 6 0,6-5 0,11-2-11,5-1 1,10-2 0,0 0 0,7 0-81,3 0 0,3 0 0,6 0 1,2-2 134,-2-3 0,4-3 0,0-5 1,1 2-52,3 2 1,-4 1 0,-1-2 0,-1 4-305,0-1 1,-3 6-1,-5-4 1,0 3-378,-5 2 1,-3 0 0,-3 0 0,-1 2-25,1 3 1,-8-2 0,-5 5-1,-5-2-1143,0-3 1,-4 1-2716,-2 0 2844,-4-2 0,-2 4 1,-4-6-1,-6 0-4082,-7 0 5114,2 0 0,-33 8 0,-12 4 0,-2 0 0,-1 0 0</inkml:trace>
  <inkml:trace contextRef="#ctx0" brushRef="#br0">13121 8547 7870,'-7'-10'259,"-2"0"1,1 7 647,-2-2 1,5-1-261,-4 1 0,4 0 0,-5 4-74,-1-4 1,3 3-1,-2-2-55,-1 2 1,3 2 0,-1 0-262,-2 0 0,-2 0 1,-2 0-1,1 0-27,0 0 1,-1 0 0,1 0 0,1 2-45,3 2 0,-2 0 0,2 4 0,-3 0-75,-1 0 0,-1 0 1,1 3-1,1-2 11,4 3 1,-4 0 0,5 3 0,-2-1-65,1 1 0,4 4 1,-3 2-1,2 1-90,2 3 1,3 1 0,1 0 0,0-2 24,0 1 1,6 2 0,2 2-1,2-2 4,-1-3 1,3 2 0,5-7 0,2-1 40,-1-2 0,-1-2 0,1-1 0,1-4-35,-1-4 1,3-3 0,-2-2-1,0 0 113,2 0 1,-5-7 0,4-4-1,-2-5 70,-4-3 1,4-5 0,-8 3 0,2 0-101,3 1 0,-6-6 0,-1 4 0,-1-2-16,-4 0 1,-1 5 0,-2-4 0,0 1 22,0-1 0,0 4 0,-2-3 0,-3 1-76,-4 4 1,-9-1-1,-3 0 1,0-1-104,1 2 1,-4 2-1,3 4 1,0 3 86,0 2 0,2-4 1,5 5-972,-1 2 0,3 3-496,2 5 0,4-2 1,7 5-2903,4-2 4368,3-1 0,26-37 0,4-8 0</inkml:trace>
  <inkml:trace contextRef="#ctx0" brushRef="#br0">26860 13151 7760,'0'-15'0,"0"1"193,0 0 1,0-1 0,-2 2 2317,-2 4-2118,2-4 1,-4 13 0,6 0 0,0 8-156,0 5 0,-5 3 0,0 3 1,2 7 35,1 6 0,2 0 0,-1 6 0,-4 4-73,-5 4 1,2 0-1,-1 5 1,-1 1-91,2-1 0,-5 1 1,4 8-1,-4 0-82,-1 3 0,4-7 1,2-8-1,0-5-133,0-5 0,5 1 0,-2-11-71,3-5 0,4-7 131,3-7 0,-2-7 1,5-9-1,0-1 121,0-3 1,2-1-1,2-3 1,0-1 36,-3-3 1,1 3 0,4-5-1,0 2-81,1 0 0,-1-5 0,1 3 0,-1 0-30,0 0 1,1-2 0,-2 3 0,-2 4-572,-2 5 1,-1-2 0,4 5-792,-3 0 1,-6 4-1,1 8 414,-8 6 1,-4 9 0,-6 5 944,0 3 0,-5 8 0,-2 4 0,-3 3 0,1 1 0</inkml:trace>
  <inkml:trace contextRef="#ctx0" brushRef="#br0">26759 14043 7860,'-22'5'-86,"3"-1"0,3 0 657,1-3 0,6-1 0,-1-1 1,-1-4-59,-2-5 1,5-9-1,2-5 1,1-3-391,0-2 1,-6-4-1,1-3 1,-2 0-433,-3-4 1,3 0 0,-1 0 308,-2 1 0,1 3 0,-2-4 0,-6-6 0,-1 1 0</inkml:trace>
  <inkml:trace contextRef="#ctx0" brushRef="#br0">27709 12388 7866,'-15'-14'308,"1"-1"0,1 6 1,2 1-1,3 0-25,2 0 0,-1 5 1,3-4-1,-6 1 1,2 4 0,-2-2 141,-1 2 1,-2 2 0,-3 0-1,-1 0-193,-2 0 0,-7 2 0,0 4 0,-4 7-134,-3 4 0,-7 9 0,1-2 1,-2 5-116,-3 4 1,1-1-1,0 7 1,0 1 33,0 1 1,6 2-1,5-1 1,7-2-37,5-2 1,11-6-1,4 0 1,3-6-22,2-7 1,8-3 0,5-2-1,6 1-1,4-1 0,-4-1 0,5-4 1,0-4 14,-2-3 1,5-2 0,-4 0 0,1 0 150,0 0 1,-5-7 0,3-2 0,-1-4 104,-3-1 0,-2 2 0,-2 0 0,-1-4-41,-4 0 1,3-5-1,-8 0 1,0-1-102,-3-4 1,-1 4 0,0-2 0,0-2-169,0-1 1,-6 3 0,-2 2-1,-2 1-310,1 3 0,4-1 1,-3 3-1,0 5-3365,0 3 3755,5 3 0,-4 37 0,7 8 0</inkml:trace>
  <inkml:trace contextRef="#ctx0" brushRef="#br0">12056 935 7937,'-14'0'818,"-1"0"0,6 0-334,-1 0 1,8 0-56,2 0 1,2 7-1,6 2-101,-2 4 1,1 1 0,-4 2 0,3 2-173,2 1 1,-4 8-1,2 2 1,-1 8-126,0 4 0,-1 4 0,-2 3 0,1 5-107,2 3 1,0 1 0,-5 1 0,-2 0-18,-3-1 0,4-6 0,-4-4 0,3-6 70,2-2 1,0-14 0,2-2 82,3-11 0,-2-5 1,7-9-1,1-3 110,2-4 0,1-10 0,0-5 1,2-4 80,3 0 0,-3 0 0,4 3 0,-6 1 64,-4-2 0,2 1 0,-2-1 0,1 4-198,-1 1 1,1-3-1,-6 5 1,0 1-612,1 2 0,-4 7-1425,2-1 1,-4 7 927,-4-2 0,-3 10 1,-4 6-1,0 5-600,-5 3 1591,1 0 0,-12 11 0,-5 6 0,1 3 0,0 0 0</inkml:trace>
  <inkml:trace contextRef="#ctx0" brushRef="#br0">12085 1727 7937,'-15'0'0,"1"0"41,0 0 0,-6 0 0,1 0 1,2-2 603,1-3 1,1-4-1,1-9 1,-2-3-397,-3-1 0,3 3 0,-3-4 0,3 3-235,1 2 0,1-3 1,1 2-1,2 3 282,1 5 0,7-2-296,-2 3 0,10-15 0,3-6 0</inkml:trace>
  <inkml:trace contextRef="#ctx0" brushRef="#br0">12516 460 7937,'8'0'-324,"-1"0"609,-7 0 1,-2 0 0,-3 0-39,-4 0 0,1 0 1,-2 0 73,-1 0 1,3 0-1,-2 0-81,-1 0 0,-2 2 0,-1 1 0,1 4-84,4 1 1,-4-4 0,2 6 0,-5 1-117,-4 2 1,1 3-1,3 3 1,-1 5-19,-2 3 0,-5 2 0,4 1 0,3 2 15,1 2 1,8 0 0,3-6 0,3 1-71,2 0 1,8-7 0,5-4 0,6-7-26,4-6 0,1-4 1,3-2-1,-1-6 70,-3-7 0,1-2 1,4-8-1,-3-1 34,-1-3 0,-6-5 0,1-1 1,-5 2 19,-4 2 1,1 1 0,-4 0 0,-1 2-4,0 3 0,-1 3 0,-6 7 115,-4 0 1,2 6-1,-5 4 13,1 8 0,-2 8 1,4 9-1,2 3-36,1 7 0,2-3 1,0 6-1,0-2-53,0 1 1,0-2-1,0 1 1,2-5-235,2-3 1,3-5 0,4 3 0,-1-1-315,1-3 1,-3-2 0,1-3 0,1-2-801,-2-2 1,5-5 1245,-4 0 0,-2-15 0,-1-5 0</inkml:trace>
  <inkml:trace contextRef="#ctx0" brushRef="#br0">13005 8417 7839,'0'14'-1246,"-4"-4"1361,-1 0 1,-1-2 0,2 3 282,0-2 0,-6 1 203,5 4 1,-1-4 139,1 0 1,2-7-106,-7 2 1,7-5-159,-2-5 1,10-3-1,5-5-156,2 3 0,-2-1 0,0 5 0,1-1-126,1 1 1,4 0-1,2 2 1,1 0-35,-1 0 0,3-2 0,-2 1 1,0 0-27,2-1 1,-4 3 0,6-5-1,-1 2-181,0 2 1,-4 1-1,1 0 1,-3-2-162,-1 2 0,-1 1-129,0 2 436,-6-6-36,-1 4 1,-9-4 0,-3 6 0,-4 0-23,-4 0 0,-1 0 0,-1 0 1,-1 2-81,-3 2 0,1-2 0,-4 4 0,0-1-19,-1 0 0,4 5 0,-5-4 0,0 2-1,2 3 1,-5 0 0,3 0 0,-2-1 40,2 1 1,-1 0 0,5 1 0,3-4 102,1-2 0,3 0 0,2-2 58,1 0-21,7 1-71,-3-5 1,7 0-164,4 0 0,-2-5 24,7 1 1,-5-1 0,3 3 68,-2-3 0,5 4 1,-1-4 131,3 3 0,1-2 0,0-1-6,1 2 0,1 1 0,1 2 0,2 0-60,-1 0 0,-2 0 1,-2 0-1,2 0-70,4 0 1,-4 0 0,3 0-385,-3 0 1,-2 5 0,1 0-806,-1-2 0,-4-2-1931,-1-1 3141,1 7 0,-22-12 0,-5 3 0</inkml:trace>
  <inkml:trace contextRef="#ctx0" brushRef="#br0">14401 8489 7879,'-10'-8'9,"2"2"-17,2-1 367,1 6-57,5-6 1,2 7 0,1 2 90,2 3 1,6 3-1,-1 6-172,2 0 0,-2 1 1,0-1-1,1-1-36,2-3 1,1 2 0,0-2 0,1 3-78,-1 1 1,1-4 0,-1-1-1,0 1-47,1-2 0,-1-2 0,0-6 0,1 0 21,-1 0 1,1-1-1,-1-4 1,0-6-21,1-7 0,-2 1 1,-2-9-1,-3-3-19,-2-3 1,1-3-1,-4 3 1,2-1 28,-2 1 1,-3-4 0,-3 1 0,-4 0-32,-1 0 1,3-4 0,-4 4 0,-2 0-10,-2 0 1,-2-3 0,1 2 0,0 1-3,-1 0 1,1-3 0,-1 3-1,1-1-17,0 1 1,-1 2 0,1 2 0,0-1 10,-1-1 0,6-1 0,1 5 0,0 1 75,0-1 0,4 0 1,0 0-1,2 2 13,2 3 0,0-1 0,0 4 1,2-2-2,2-2 0,0-1 1,4 1-1,0 2-2,0 2 0,1-3 0,6 4 1,-3-3-20,-2-2 1,3 4 0,-4 2 0,4 3 7,1 1 0,1-2 0,-1 1-124,1 3 1,-1 7 0,0-2-186,1 1 0,-1 2 1,1 5-112,-1 0 1,0 5 0,-1 2 0,-2-1-193,-1 0 1,-5 6 0,3-3-1,-2 4-557,-3 1 0,4-4 0,-3 0 1071,0 1 0,-16 8 0,-4 3 0</inkml:trace>
  <inkml:trace contextRef="#ctx0" brushRef="#br0">14372 7683 7895,'-6'8'334,"-4"-3"456,4-3 1,6-2 0,9 0 0,4-2-24,2-3 1,1 2-1,1-6 1,4-1-183,1 2 0,1-3 0,2 4 0,-1 1-230,2 0 1,-4-4-1,2 4 1,2-1-233,1 1 0,-3-4 0,-2 5 1,-1 1 8,-3-3 1,2 6 0,0-4 0,-3 3-818,-1 2 1,-1 0 0,-1 0-1449,0 0 0,-4 0-1345,0 0 3478,-7 7 0,-17 28 0,-11 14 0,-3 6 0,0 1 0</inkml:trace>
  <inkml:trace contextRef="#ctx0" brushRef="#br0">15034 8388 7895,'-2'-12'263,"-2"2"0,-3-3 655,-2 4 0,4-4-330,10-2 0,-2 7 0,6 4-103,3 2 1,0 4-1,3 2-73,-1 6 1,1 3 0,-1 0 0,0-2-187,1-2 1,-6 1 0,1 6 0,1 2-228,2 1 1,1 0 0,-1-5 0,-2 1-259,-1-1 1,-2 0-1,3 1 1,-3-1-464,-2 1 0,4-1 0,-5 0-3007,-2 1 2547,5-7 0,-8-2 1182,0-6 0,-32-38 0,-14-10 0</inkml:trace>
  <inkml:trace contextRef="#ctx0" brushRef="#br0">15293 8288 7895,'-6'-15'175,"-4"2"188,-3 4 0,4 2 0,-1 7 95,-1 0 1,3 0-1,-2 2 336,-1 3 0,-2 3 0,1 6 1,0 2-434,3 3 1,-6-1-1,-4 6 1,0 3-198,-2 5 0,4 0 0,-7 5 1,0 0-260,1-1 0,-4-4 0,5 2 0,-1-4-1139,4-1 0,5-7 64,4-2 1,5-14 1169,10-11 0,22-60 0,-7 18 0,-1 1 0</inkml:trace>
  <inkml:trace contextRef="#ctx0" brushRef="#br0">15998 6834 7647,'-14'0'129,"-1"0"0,1 0 0,-1 0 631,1 0 0,4 7 1,1 2-410,-2 4 0,-2 3 1,-2 2-1,1 4 69,0 5 0,-2 0 1,-2 13-1,-3 5-91,-1 6 1,0 7 0,-4 4 0,2 5-164,-2 4 1,13-32 0,-1 2 0,0 0 0,1 1 0,1 1 0,0 0-24,2 0 1,1-1 0,1-1 0,2-1-1,0 2 1,2 0 0,1-2 0,1 1 39,0 1 0,3-1 0,10 31 0,6-5 1,7-8-73,7-6 0,7 2 0,0-7 0,4-4-199,1-4 1,-1-5 0,-2-7 0,-2-3-387,2-1 1,-5-11 0,-3 0 0,-5-5-443,-3-5 1,-6-1 0,1-4-1,-5-3-2352,-4-4 3268,3-11 0,-26-26 0,-11-13 0,3-7 0,1-1 0</inkml:trace>
  <inkml:trace contextRef="#ctx0" brushRef="#br0">16113 7280 7873,'0'-14'0,"0"0"813,0-1 1,2 7-251,2 3 0,0 4 0,5 2 1,2 3-62,2 0 0,2 8 1,-1-3-1,0 4 34,1 1 1,-1 2 0,-1 2-1,-2 3-152,-1 1 1,-1-3-1,4 4 1,-2-2-313,-1-4 0,-2 1 0,3-1 1,-1 2-562,1-1 1,-3-7-1,0-1-1506,-2 1 0,1 0-1456,-3-1 3451,-2 3 0,-2-44 0,-8-2 0</inkml:trace>
  <inkml:trace contextRef="#ctx0" brushRef="#br0">16617 7180 7873,'-15'0'635,"1"0"0,-1 0 195,1 0 0,4 6 0,2 4 0,0 4-344,0 5 1,0 4 0,-3 7 0,2 5-227,-2 8 0,-4 2 1,-2 8-1,-4 1-64,-2 2 1,1 0 0,-4-1 0,2-4-137,-1-2 0,-1-1 1,2-6-1,5-4-466,3-4-473,2-10 1,6-12 0,5-13-1,6-14 879,6-12 0,14-23 0,6-12 0,2-7 0,0-1 0</inkml:trace>
  <inkml:trace contextRef="#ctx0" brushRef="#br0">16645 7467 7873,'2'13'1935,"4"-3"-1110,9-5 0,6-4 1,9-1-1,3-1 99,6-4 0,2-3 1,4-7-1,2 1-531,0 0 1,1-4-1,-4 1 1,-3 2-568,-2 2 0,-9-3 0,-8 8-3621,-1 0 1892,-8 2 0,-13 6 1903,-10 0 0,-22 0 0,-6 0 0</inkml:trace>
  <inkml:trace contextRef="#ctx0" brushRef="#br0">17422 6806 7856,'-1'-13'1086,"-4"3"-298,-3 4 1,1 17 0,6 5 0,4 6-381,0 9 1,-1-1 0,-2 9 0,0 0-200,0 3 1,-7 8 0,-2 2 0,-4 3-43,-1-3 0,1 3 1,2-7-1,1-3-110,-1-5 0,5-12 0,1-9-198,3-3 0,4-8 1,3-4-1,4-8 70,4-5 1,1-9 0,2-2 0,2-1 162,1 0 0,5-3 1,-3 5-1,1 1 109,4 2 1,-1 7 0,1 1 0,-4 1-34,-1 4 0,-2 3 0,-4 5 0,-3 4 32,-2 4 0,1 8 0,-6 3 0,-3 3-62,-6 2 0,0 1 1,-9 2-1,-5 2-113,-3-2 1,-2-2 0,-8-3 0,-1-3-532,-1-4 1,-6-6-1,6-4 1,1-6 1,1-2 1,4-13 503,3-4 0,3-26 0,2-12 0,0-2 0,0 0 0</inkml:trace>
  <inkml:trace contextRef="#ctx0" brushRef="#br0">16070 8014 7787,'-14'0'752,"-1"-5"79,1 1 0,6 0 0,5 8-256,6 0 0,6 6 0,11-5 0,3 0-45,5 1 0,5-3 0,2 5 0,4-1 83,6-4 1,-1-2 0,11-1 0,4 0 124,6 0 1,7-8-1,3-4 1,4-8-458,-39 10 0,0-2 1,0 0-1,0 0 1,0-1-1,1-1 1,36-12 103,-4 2 0,-2 2 0,-3-2 0,-4 5-160,-4 3 0,-6 3 1,-13 3-1,-1 6-231,-1 2 1,-7 2 0,1 2 0,-2 1-340,-3 2 1,-5 6 0,-6-2 0,-4 3-549,-3-3 0,-7 4 0,2-3 0,-5 2-491,-5 3 1,2-1-1,-7-1 1,-3-2-918,-4-1 1,-6-2 2300,-5 1 0,-12 4 0,-7 0 0,-3-1 0,0 0 0</inkml:trace>
  <inkml:trace contextRef="#ctx0" brushRef="#br0">17206 8230 7748,'-14'0'493,"0"0"1,-1 0 365,1 0 0,4-5 0,1 0-182,-2 2 1,-2 2 0,-2 1-248,1 0 1,0 6 0,-2 4 0,-2 2-64,-1 3 1,-5 6 0,3 3 0,0 4-183,1 6 1,-4 3 0,4 7 0,3 3-80,1 1 1,8-7 0,3-7-1,5-5-261,5-5 1,8-10-1,7-9 1,4-5-208,7-5 1,-3-11-1,6-11 1,-2-7 301,2-2 1,-4-1 0,2-3 0,-5 3 83,-3 2 1,-6 1 0,1 7-1,-5 3 182,-4 5-40,-4 3 1,-6 16-1,0 10 1,0 10-75,0 8 0,0 2 0,-1 2 1,-3 1-113,0-1 1,-1-6 0,5-4 0,0 1-152,0-1 0,0-4 0,0 1 0,1-5-832,4-4 1,-2 1-1217,7-6 0,-2-2 2219,2-8 0,-23-35 0,-11-14 0</inkml:trace>
  <inkml:trace contextRef="#ctx0" brushRef="#br0">17883 6705 7704,'9'0'893,"1"0"0,-5 0 1,4 2-1,2 2-222,2 6 0,2 9 1,1 5-1,3 5-225,5 4 1,1 9 0,1 8 0,-2 2-76,1 7 1,-2 2 0,-2 8 0,-4 1-53,-4-1 1,-3 0 0,-1 3-1,-4 1-189,-3 4 0,-2-3 1,-2 2-1,-3-2-82,-4-2 1,-6 1 0,-2 1 0,-3-2-34,3-7 0,-4-4 0,2-5 0,1-2-334,2-1 1,0-7 0,-1 1 0,-4-7-538,-1-7 0,2-2 1,-4-4-1,-1-3-1256,-2-5 0,-2-9 2112,0-6 0,7-2 0,1-2 0</inkml:trace>
  <inkml:trace contextRef="#ctx0" brushRef="#br0">19034 7712 8057,'-7'-8'1316,"6"2"0,1 6 0,9 1 0,6 2-713,4 2 0,-2 5 1,7-4-1,2 1-222,1-1 1,2 5-1,0-3 1,1 2-159,4-1 0,-4-4 0,4 3 0,-4-1-204,-1-4 0,-1 0 1,0 0-1,-4 2-980,-5-2 1,-5 0-1342,-4 2 1,-7-2 998,-13 7 1,-1-7 1302,-13 2 0,-18 7 0,-10 3 0,-6 1 0,-1 0 0</inkml:trace>
  <inkml:trace contextRef="#ctx0" brushRef="#br0">19005 8129 7808,'-15'0'1196,"9"2"-174,6 3 1,13-4 0,12 4-1,7-3-268,7-2 1,2 0 0,2 0-1,1 0-411,-1 0 0,2 0 0,1 0 0,2 0-193,-2 0 0,-6 0 1,-3 0-1,-2 0-245,-3 0 0,-3 0 1,-5 0-1,-5 0-1568,-3 0 1,-2-5-2400,1 0 4062,-1-6 0,-19-3 0,-4-9 0</inkml:trace>
  <inkml:trace contextRef="#ctx0" brushRef="#br0">21292 6532 7742,'-14'-14'2,"0"1"1,-1 3 1159,1 6 0,4-3-490,1 2 1,5 7 0,0 8 0,2 2-268,2 3 0,0 6 1,0 4-1,0 6 31,0 2 1,2 6 0,1-4 0,3 1-15,2 4 1,-3-1 0,3 1 0,0 1-116,0-1 0,0 0 0,3 3 0,-1 1-201,1-1 0,-3-2 1,0-1-1,-2-3 6,-2-2 1,-3 5 0,1-5 0,1-1-187,2-5 1,-1-10 0,-4 0 0,2-3-2585,3-2 866,-4-6 0,6-3 1,-9-10-1014,-3-4 2805,-3 2 0,-30-2 0,-15-1 0,-2 2 0,0 0 0</inkml:trace>
  <inkml:trace contextRef="#ctx0" brushRef="#br0">20789 7511 7758,'-23'4'0,"4"1"0,8 6 1151,1-1 0,15 1 1,5-1-1,12-5 22,10-4 0,5 4 0,8 0 1,3-2-446,4-1 1,4-7-1,4-2 1,2 1-214,5 0 0,-3-4 0,-2 4 0,-3-2-168,-1-4 0,0 4 1,-3 0-1,-2 2-277,-5 3 0,-3 0 0,-2-1 0,-1 0-363,-4 0 0,-3 3 0,-6 1 1,-2 0-443,-3 0 1,2 5 0,-9 1 0,-2 2-529,-4 3 1,-8-3 0,2 2 362,-4 1 1,-7 2 899,-4 1 0,-34-6 0,-11-1 0</inkml:trace>
  <inkml:trace contextRef="#ctx0" brushRef="#br0">21508 8000 7736,'-14'0'0,"-1"0"36,1 0 1,4 0 0,1-2 654,-2-3 0,3 4 1,0-6-241,1 1 1,1 4 0,3-4-1,-4 1-30,-1 0 0,3 1 1,-4 4-1,-2 0-63,-2 0 1,-3 0 0,-2 1 0,-1 4-42,2 5 0,-6-2 0,-1 1 1,-3 2-142,-2 2 1,0 2 0,1 1 0,-1 1 24,0 2 1,-4 5 0,-1-3 0,4 2-35,4 2 1,-1-3 0,4 1-1,1-1-70,3 1 0,3-4-1,2 3 1,-1 1-62,1-1 1,1 0 0,2 4 0,3-4-100,1-1 1,-2 5 0,4-1 0,2 6 73,1 2 0,2-1 0,2-6 1,3-2 41,4 1 0,4 1 1,1-2-1,2-5-13,4-3 0,-3-6 0,7-2 0,0-2 4,-2-3 0,4 4 1,-5-3-1,1 0 3,4-3 1,1-7-1,2-2 1,0-3-18,-1-4 0,1 4 1,0-10-1,0 0 14,-1-3 0,0 2 0,-3-2 0,-2-1 28,-3-3 1,-1-5 0,-4-1 0,-2 2 42,-4 2 0,-2 6 0,-7 0 0,-2-2-90,-3-1 0,-4 5 0,-11 1 0,-3 2-73,-5 0 0,-2-1 1,-2 6-1,-2 1-47,2 4 1,0-3 0,1 6 0,-1 0 2,4-1 0,1 3 0,8 4-352,1 0 0,4 1 0,4 4-1035,6 4 1,2-1 116,2 2 1,6-5 0,4 3 1362,3-2 0,-12-7 0,-2-7 0</inkml:trace>
  <inkml:trace contextRef="#ctx0" brushRef="#br0">23378 6432 7746,'-14'0'737,"0"0"1273,-1 0-1714,1 0 0,7 1 1,7 6 430,8 7 1,4 0 0,-1 7-1,-3 0-83,-2 3 1,4 9 0,-4 6 0,1 2-64,-1 3 1,-1 0 0,-5 3 0,0 2-176,0 2 0,-7 2 0,-1 3 1,-1-2-202,-1-1 1,5-6 0,-3 1-1,2-5-233,3-5 0,1-3 0,2-8 0,0-3-442,0-4 0,2-4 0,3-4-524,4-2 1,4-4-1</inkml:trace>
  <inkml:trace contextRef="#ctx0" brushRef="#br0">23419 7367 7161,'-4'-15'0,"-74"-5"0,27 8 0,0 1 0</inkml:trace>
  <inkml:trace contextRef="#ctx0" brushRef="#br0">22789 7554 8466,'8'-13'1717,"8"2"1,12 3-653,14 1 0,9-4 0,11 2 0,6-3-317,2 3 0,-41 4-467</inkml:trace>
  <inkml:trace contextRef="#ctx0" brushRef="#br0">25536 7137 7703,'-14'6'229,"-5"-3"0,0 7 414,1 1 1,4-3-1,4 2 74,5 1 1,4-3 0,1 1-206,0 2 0,6 4 1,4 2-1,3 4 181,1 2 0,2-6 1,1 4-1,4-2-134,2 0 0,1 1 0,4-6 0,1-1-200,0-4 1,0-2 0,-1-7 0,3 0-121,2 0 0,-2-2 0,2-3 0,-2-6-124,-2-6 0,-1-1 0,-1-6 1,-3-2-322,-4-1 1,-6-2 0,-4 1 0,-6-1-265,-2 0 0,-2 2 0,-2 1 0,-4 2-106,-8-1 1,-7 2-1,-8 1 1,0 1 173,1 4 0,-6 2 0,-1 6 1,-2 4 354,-3 3 0,3 5 0,-1 7 0,0 11 351,1 9 0,-5 9 0,5 9 0,1 4 163,2 4 0,5 10 1,5 4-1,5 8-74,10-35 1,2-1-1,-1 37 1,5-38-1,1 1 1,2 34 147,5-5 1,5-10-1,11-6 1,7-11-322,9-14 1,5-4 0,1-10-1,2-5-348,3-3 0,-2-3 0,5-5 0,-1-2-388,-4-3 0,-1-4 0,-4-9 1,-2-3-620,-6-1 1,-4 3 0,-3-5 0,-4-4-144,-1-3 0,-2 0 0,-6-2 0,-4 1 1278,-4-2 0,-19-7 0,-9-6 0,-1-6 0,0-1 0</inkml:trace>
  <inkml:trace contextRef="#ctx0" brushRef="#br0">25982 6216 7099,'15'0'0</inkml:trace>
  <inkml:trace contextRef="#ctx0" brushRef="#br0">22918 7539 7807,'-27'-4'-107,"1"-1"0,4 2 225,1 1 0,2 2 991,5 0 1,6 2-458,3 2 0,5-2-146,5 3 1,-2-4 0,6-1-32,3 0 1,-4 0-1,1 0 1,4 0 141,4 0 1,1 0 0,6 2 0,2 1-77,1 2 1,6 0-1,3-5 1,0 0-53,4 0 0,3-2 1,5-3-1,5-3-137,3 0 0,6-4 1,2 2-1,0-1-126,0 1 1,-1-1 0,-4 5-1,0-1-70,-2 1 0,-4 1 1,-14 5-1,-6 0-214,-2 0 0,-4 0 0,-3 2-642,-5 2 0,-8-2-509,-1 3 167,-7-4 88,3-1 197,-19 0 0,9 0 0,-11 0-712,2 0 0,1 0-56,-3 0 0,6 0 1525,-1 0 0,-12 26 0,-9 6 0</inkml:trace>
  <inkml:trace contextRef="#ctx0" brushRef="#br0">22717 8460 7825,'-10'0'0,"0"0"1065,-1 0-106,-2 0 0,5-1-599,4-4 1,8-3 0,6-5-1,3 2 44,1 1 1,2 1-1,2-4 1,3 2-5,1 1 0,-3 5 1,5-3-1,0 0-178,-2 0 1,1 5-1,-6-2 1,3 4-102,-3 1 1,4 1 0,-2 4 0,-3 5-22,-5 3 0,2 1 0,-5 2 1,0 2-110,-3 1 1,-3 6 0,-2-2 0,0 1-62,0 0 0,0-2 0,0 4 0,0-4 57,0-1 0,-2-2 0,-1-5-75,-2 1 0,-1-7-72,1-4 0,3-4 143,-3-4 0,4-4 1,1-8-1,0-2 75,0-1 0,0-2 1,0 2-1,0-5 33,0-3 0,0 0 0,0 1 1,0 2 9,0-1 0,0-4 0,0-3 0,0-3-99,0-2 1,1 5 0,3-2-1,2 5 41,2 6 0,-5-3 1,4 7-1,-3 1 133,1 2 0,0 7 0,-3 1 192,2 1-94,-2 2 1,4 7-65,-6 3 1,7-4-1,2 4 12,4-3 0,1-2 1,1 0-1,1 0 91,3 0 1,-1-2 0,6-1 0,3-2-69,5 2 0,4 0 1,8 0-1,-1-4-17,0-1 1,7-1-1,2-6 1,3 1-132,-3-1 0,8 1 0,-8 0 0,-2 1-260,-4 3 1,-9-2 0,-2 4 0,-3 0-431,-3 3 1,-4-2-1383,-10 3 77,-7-1 1,-3 5 422,-10 0 1,2 0 0,-7 0 1474,-1 0 0,-33 20 0,-14 11 0,-6 1 0,1 0 0</inkml:trace>
  <inkml:trace contextRef="#ctx0" brushRef="#br0">23364 8288 7825,'-14'-5'0,"-1"0"146,1 2 0,4 1 0,1 2 1954,-2 0-1733,4-6 1,2 4-1,9-4 1,2 1 80,2 0 1,1 0-1,6 4 1,-1-2 19,1-2 0,4 0 1,0 5-1,0 0-89,2 0 0,0 0 1,4 0-1,-2 0-198,-3 0 0,1 6 0,-3 2 0,1 2-109,-1 0 1,-2 4-1,-4 5 1,-2 0-152,-5 2 1,1 2 0,-3 5-1,-4 1 33,-7 0 1,-7 4 0,-4 3 0,-5-1-234,-3 0 0,-2-1 0,2-6 0,2-1 92,1-3 0,0 2 0,-4-7 0,3-3 148,1-5 1,6-4 0,-1-7-1,5-2 75,4-3 1,-1-3 0,6-8 0,2-1 87,1-2 1,4-5 0,3 5 0,3 1 202,0 2 1,4 2 0,-2 1 0,3 2 98,1 1 1,5 7-1,1-2 1,-3 3-100,-1 2 1,-1 0 0,1 0-370,3 0 1,-3 0 0,3 2 0,-3 1-924,-2 2 1,1 6-1,-1-3-823,0 0 0,1-1 1,-1-9-1482,1-3 3269,-1 4 0,0-70 0,1-9 0</inkml:trace>
  <inkml:trace contextRef="#ctx0" brushRef="#br0">23796 8273 7825,'-15'0'0,"6"5"0,-1 0 0,0 0 2416,2 1-1349,2-4 0,8 4-514,2-6 0,0 0 0,5 0-198,2 0 0,-3-2 1,2-1-1,1-3-76,2-2 0,-3-2 0,-1-3 0,2 2-31,2 2 0,2-1 0,-1-4 0,0-1-5,1 1 0,4 1 0,0 2 0,-1 3-126,-2 2 0,-2-4 0,0 5 0,1 2-37,-1 1 1,1 7 0,-1 2 0,-1 1-6,-4 3 0,4 2 0,-5 1 1,2 0-59,-1 1 1,1-3-1,3 0 1,-2-4-85,-2-2 0,3 4 0,5-6 1,2 0-40,-1-3 0,-2-7 0,-2-5-611,1-7 0,-6 2 0,-1-3-498,-1 3 0,-2 2 0,-7 1 0,-3 3-413,-4 5 1,-4 4 1627,-2 1 0,1 0 0,0 0 0</inkml:trace>
  <inkml:trace contextRef="#ctx0" brushRef="#br0">23997 8316 7818,'-2'-8'-162,"-1"2"629,-2 0 1505,1 4-1251,4-4 0,0 7-344,0 4 1,4 3-1,1 6 1,-2 1-133,-1-1 1,-2 2 0,0 2 0,2 1-137,2-1 1,-2-3-1,3 0 1,-4-1-1239,-1 1 0,2-1 1,1 0-1726,2 1 2854,0-7 0,-5-40 0,0-16 0</inkml:trace>
  <inkml:trace contextRef="#ctx0" brushRef="#br0">24213 8216 7818,'-15'0'1276,"7"6"0,4 4-441,2 2 0,2 4 1,2 2-1,1 3-345,2 1 1,6 2 0,-2 7-1,3 1-303,-3 1 1,2 5 0,-4-4 0,-1-2-359,1-2 0,-1-6 0,-3-1 0,2-2-2767,-2-4 2938,5-7 0,-6-23 0,4-11 0</inkml:trace>
  <inkml:trace contextRef="#ctx0" brushRef="#br0">26299 6158 7769,'-14'-6'465,"-1"-4"0,1 4 514,-1 1 0,6 3 286,-1 2 0,7 2-733,-2 3 1,5-2 0,5 5 0,5 0 98,2 0 0,4-3 1,2 3-1,3 0-40,1 0 0,2-5 0,5 3 0,0-1-17,-1 0 1,6 0 0,0-5 0,-2 0-160,-2 0 1,3 0-1,1 0 1,-2 0-226,-2 0 1,-1 0 0,-2-2 0,-3-1-140,-4-2 0,-5-1-1683,0 1-130,-7 3 1,-3-4 587,-10 6 0,2 0 0,-7 0 146,-1 0 1,3 0 0,0 2-299,2 2 1,-1-2 1325,2 3 0,-47-23 0,-19-6 0</inkml:trace>
  <inkml:trace contextRef="#ctx0" brushRef="#br0">16329 6518 7865,'-13'9'0,"2"-1"-87,1-1 0,5 2 0,-2-2 440,0 1 0,1-5 0,3 3 684,-2 1 35,0-6-679,5 6 0,2-7 0,1 1 97,2 4 0,6-3-240,-2 3 1,4-9-1,1-2 1,-1-2-13,-3-3 0,3-2 1,-4-3-1,6-2-78,4-1 0,-3-5 0,5 5 0,-2 0-102,0-2 1,5 4 0,-3-6-1,1 4-65,4 6 1,-4 0 0,2 9-1,0 0 59,-2 3 1,-1 9 0,-8 6-1,-2 10 12,-1 8 1,-7 0 0,2 5 0,-4 0-52,-1-1 0,5-4 1,0 0-1,-2-6-61,-1-7 0,-2-8 0,1-3 103,4-1 1,1-4 0,6-8 0,-3-4 22,2-4 1,2-6 0,2-2-1,-1 0-36,0 0 1,1-3-1,-1 5 1,1 1 32,-1 2 1,0 2 0,-1 0-441,-3-1 0,-4 6 86,-6-1 1,0 9 245,0 1 1,0 6-1,0 8 52,0 1 1,5-1-1,1 0 96,2 1 0,-3-6 0,5 1-85,1 1 0,2-4 1,1-3-1,0-2-29,1-2 1,4-6 0,2-4 0,0-3 0,-1-1 0,6-5 1,-2-1-1,3 1-1,2-1 1,0 4 0,-1-4 0,1 4 64,0 2 0,-7 1 0,-1 4 0,-2 4 178,0 3 1,-4 5-1,-7 5 1,0 8 19,0 5 1,-5 5 0,3 6-1,-1 1-270,0-1 1,0-1 0,-4-3 0,4 0-670,5-4 1,-2 0-1,3-8 1,5-5 674,6-3 0,11-36 0,9-25 0,0-2 0,5-4 0,0 1 0,0-1 0</inkml:trace>
  <inkml:trace contextRef="#ctx0" brushRef="#br0">27709 4978 7659,'-10'0'2569,"1"0"-1683,5 0 0,9 7-447,10 2 0,-3 4 1,-4 1-1,0 1 0,0-1 0,0 2 0,4 2 0,-3 3-168,2 1 1,-3-3-1,2 4 1,1-1-134,2 0 0,-3-2 1,-1 2-1,1 0-49,-2 1 1,5-1 0,-5 2 0,1-5-197,1-3 1,-7-1 0,3-1 0,-1 0-744,0 1 1,0-6-785,-5 1 0,4-8-1955,1-2 3589,0-7 0,-31-65 0,10 29 0,1 0 0</inkml:trace>
  <inkml:trace contextRef="#ctx0" brushRef="#br0">28227 5036 7727,'-5'9'413,"0"1"1,-4 0 0,2 2 0,1 1 310,-1 2 1,1-4-1,3 10 1,-4-2-425,-1 0 0,0 7 0,-4-2 0,-1 3-123,-3 1 0,-3 6 0,1 0 0,-3-1 46,-1 2 0,-2-4 1,-5 4-1,0-2-59,1 1 1,-1 0 0,2-6 0,1 1-94,2 0 1,7-2-1,-3-3 1,6-5-127,4-3 1,-1-1-319,6-1 1,2-6 0,8-3 0,5-4-679,2-1 1,3-6 0,-1-4 0,-1-4 1050,-3-5 0,-4-10 0,-6-8 0</inkml:trace>
  <inkml:trace contextRef="#ctx0" brushRef="#br0">28371 5209 7731,'9'-2'0,"1"-1"212,1-2 0,2 0 0,1 5 0,2 0 661,3 0 0,4 0 0,6 0 1,-1 0-215,1 0 0,0 0 1,0 0-1,-1 0-330,1 0 0,-2 0 1,-3 0-1,-18 0-289</inkml:trace>
  <inkml:trace contextRef="#ctx0" brushRef="#br0">27838 5712 7731,'2'-8'923,"3"3"1,3-1 0,6 1 0,2 2-154,3 1 0,5 4 0,10 1 1,6 2-187,6-2 0,4 4 0,4-3 0,0 1-76,6 2 1,-8-6 0,4 4 0,-3-3-130,-2-2 0,-3 0 0,3 0 0,-1 0-176,-4 0 0,-6 0 0,-7 0-22</inkml:trace>
  <inkml:trace contextRef="#ctx0" brushRef="#br0">28515 6000 7731,'-2'-13'1694,"-3"4"-1434,4-4 0,-7 11 1,4-4-79,0-1 0,-8 6 0,3-4 11,-4 3 0,3 7 0,1 0 1,-2 0 41,-2 1 0,-2 2 0,1 6 0,0 1-22,-1-1 0,1 1 0,1 1 0,2 1-7,1 2 0,7 1 1,-2-6-145,4 0 0,1 1 0,1-2 1,4-4-2,5-4 1,2 1 0,3-1 0,1-3-55,3-5 1,-3-4 0,3-4 0,-3 1-28,-1-1 0,-1-2 0,0-1 0,1 0-131,-1-1 0,-4 2 0,-2 2 79,-2 2 1,1 1 164,-3-2 0,-2 5 1,3 10-1,-4 6 127,-1 7 1,-1-1 0,-2 7 0,-2 2-138,2 1 0,-1-1 0,1-1 0,-2 2-261,2-1 0,2-2 0,1 2 0,0-4-550,0-1 0,0-2 0,0-5-2425,0 1 1959,0-1 1194,0-6 0,-32-59 0,12 15 0,0 0 0</inkml:trace>
  <inkml:trace contextRef="#ctx0" brushRef="#br0">28817 6072 7718,'-8'6'-286,"-5"-4"1,10 6 518,-7-3 375,7-4 0,-4 4-78,7-10 1,0-3-28,0-6 1,-1 6-1,-2 1-83,-2 1 0,-1 4 1,2-4-50,0 0 1,-8 4 0,4-4-129,0-1 0,-3 4 1,5-5-11,-2 2 1,-2-4-1,-4 4-75,-1-2 1,1 0-1,0-3 1,-1 3-89,1 1 0,-1 1 0,-1 3 0,-1-2 29,-2 2 0,-2 1 0,3 2 0,-2 0-58,-3 0 0,6 6 0,-4 2 0,2 2 100,-1 0 0,1-1 1,3 5-1,-1 1 5,-2-1 0,1 5 0,7 1 0,1-1 17,-1 2 0,0-4 0,0 6 0,3-1-7,1 0 1,1 1-1,3 2 1,-2-2-36,2-3 0,1 4 1,2-4-1,0-1-40,0 2 1,2-5 0,1 3 0,3-3-43,2-2 0,0-4 1,3-1-1,-1 3 16,1 0 0,0-2 1,1-2-1,-3 0 13,2 0 0,2-5 0,1 2 1,1-2-39,-1 2 0,1-4 1,-1 4-1,0-3-46,1-2 0,-1-5 1,1-1-1,-3-2-9,-2-4 1,3 1 0,-4 0 0,3 2-77,-3-3 1,2 0-1,-4-3 1,-1 1-28,1-1 0,2 1 1,-3 0-1,1-1-46,-1 1 0,-1-1 0,-5 1-2,0 0 1,0-1 0,0 1 0,0-1 33,0 1 0,0 0 0,0-1 0,0 1 58,0 0 0,-5-1 0,-1 2 0,-2 2-2,-3 2 1,3 4 0,-2-5 117,-1-1 0,3 5 1,-2 1-25,-1 3 0,-2 2 0,-1 0-45,0 0 1,4 0 0,0 0 20,-1 0 1,3 0 9,-1 0 0,5 2-40,0 3-138,2-4 136,2 6 1,2-7 247,2 0 0,4 0 210,7 0 0,-1 0-174,1 0 1,-1 0-1,0 0-74,1 0 1,-6 1 0,1 4-89,1 5 0,-3 1 0,0 0 1,0-1-30,0 1 0,-5 2 1,2 1-1,-2 0-27,2 1 1,-3-1 0,2 0 0,-2 1-28,-2-1 1,0 1-1,0-1 1,0 0-33,0 1 1,-2-1 0,-1 1 0,-3-1 33,-2 0 0,3 6 1,-4-1-1,-1-2-76,2-1 0,-5-1 0,5-1 0,-1 0-66,-1 1 0,5-1 0,-3 1 0,0-3-116,0-2 0,0 3 0,-3-5 49,1 0 0,1 3 0,-6-6 34,1-2 1,4-1-1,1-4-29,-2-3 1,-1-3 0,1-6 0,2 1-20,-2 3 0,3-2 1,-2 0-1,-1-4 11,-2-3 1,-1 5 0,-1 4 0,2-1 142,4-2 0,-4-1 0,5 0 45,0-1 0,-3 6 0,6-1 189,2-1 0,3-2 0,5-1 138,4-1 1,4 1 0,1-1 0,2-1-36,4-3 0,-4 3 0,4-5 1,0 2-33,-1 0 1,5 0-1,-5 5 1,-2-1 13,-1 1 1,-1-1 0,-1 1 0,1 0-9,-1-1 1,0 6 0,1 1 0,-1 1-34,1 4 1,-1-3-1,0 1 1,1 2-79,-1 1 1,0 2 0,1 0-1,-1 2 25,1 2 1,-1-2 0,0 4-1,1-1-19,-1 0 0,1 5 0,-1-6 0,-1 1-168,-4 2 1,3-4 0,-6 5-1668,2-2-2077,-5 5 687,3-3 1,-6-1 3094,0-7 0,-19-19 0,-5-12 0</inkml:trace>
  <inkml:trace contextRef="#ctx0" brushRef="#br0">29101 5870 15821,'7'16'147,"-1"4"1,4-4 0,-6 4 0,0 0-130,-3-1 0,-1 5 1,0-4-1,-1 1-121,-4 0 1,-3 0-1,-7-4 1,-1 3-143,-3-3 0,2 4 1,-6-3-1,1-4-118,0-3 0,4-3 0,-3 2 0,2-6 29,0-2 0,4-2 0,7-2 0,2-4 310,3-8 0,1-1 1,2-4-1,2 3 325,3 2 0,-2 1 0,6 2 0,3 3 105,0 1 1,3 1 0,-1 3-1,1-2 111,-1 2 1,0 1-1,1 4 1,-1 1-360,0 2 0,-4 4 0,0-2 0,1-1-462,2 1 1,1 2-1,-1-2 1,-2-1-3909,-1 0 629,-7 6 3583,3-11 0,-51-46 0,17 13 0,0 0 0</inkml:trace>
  <inkml:trace contextRef="#ctx0" brushRef="#br0">27666 4504 7713,'-15'0'5,"1"0"0,0 0 1,-1 0-1,1 1 106,-1 4 1,6 1 0,-1 7 0,1 0 294,1 3 1,-5 8-1,5 0 1,-2 5 67,1 4 1,4 6-1,-3 9 1,0 4-81,0 4 1,3 3-1,-5 4 1,1 4-154,1 3 0,-5 2 0,4 2 0,-3 1-102,3 2 1,2-36 0,1 1-1,2-1 1,0 1 0,-1 2 0,0 0-93,0 1 0,1 1 0,2-1 1,1-1-1,-2-2 0,1 0 1,0 37-43,2 0 0,3-38 0,2-1 1,10 35-1,7-4-85,5-7 0,7-11 0,2-6 0,4-5-339,5-8 1,3-2 0,-1-15-1,2-4-883,2-7 0,7-4 1,3-4 1301,-6-2 0,-17-11 0,1-4 0,-1-4 0,-1 0 0</inkml:trace>
  <inkml:trace contextRef="#ctx0" brushRef="#br0">29536 4633 7523,'6'-8'754,"-2"-5"-143,5 4 0,-4 2 0,5 2-183,1 4 0,-3 2 1,1 3-1,1 4 21,-2 4 0,5 1 0,-4 11 0,4 2-89,1 1 1,-4 3 0,0 2 0,1 5-105,2 5 1,1-2 0,-1 9 0,-2 1-56,-1 2 1,-2 4-1,3 2 1,-3 0-21,-2-1 1,-1-4-1,-5 0 1,0 1-25,0 2 1,-2-3 0,-2-2 0,-6 0-112,-3 0 1,-3-3-1,-1 3 1,-4-1-66,-2-4 1,4 4 0,-5-2-1,0 0-55,2 1 1,-4-9 0,6 3-1,-1-3-72,0-3 0,0 5 1,4-6-1,-3 1-243,3-3 0,1-5 0,2-4 0,-1-2-549,1-3 0,-1 4 0,3-5-620,2-1 1,2-8 1557,3-6 0,-9-60 0,-9-15 0</inkml:trace>
  <inkml:trace contextRef="#ctx0" brushRef="#br0">29996 4906 7752,'0'-14'23,"0"0"0,0-1 1,0 1 268,0-1 1,0 6-1,0-1 277,0-1 1,5 3-1,2 0-49,1 2 1,-4 1-1,6 5 27,1 0 0,-3 0 1,2 0-222,1 0 0,0 11 1,0 3-1,-1 4-155,1 3 1,0-4 0,0 7 0,-1 2-35,1 1 0,0-3 0,1 0 1,-3 0-169,2-2 0,-4 1 0,-1-6 0,-1 3-126,0-3 1,0-1 0,-5-1 0,-2-1-130,-3 0 0,-3-4 1,-8-2-1,-3 0-142,-5 0 1,2-3 0,-2 3-1,-2-2 89,-1-3 0,3-1 0,2-4 1,1-1 222,3-2 0,2-6 1,3 2-1,4-4 369,4-2 1,-1 6-1,2 1 205,6 1 0,4 3 1,9 4-1,-1 0 32,1 0 0,1 0 1,3 1-1,3 2-130,1 2 1,-1 6 0,-5-1 0,4 3-175,2 1 0,-6 1 0,1-1 0,-5 0-407,-4 1 1,1-1-1699,4 0 1,-6-4-1132,-3 0 3050,-3-7 0,-2-3 0,0-8 0</inkml:trace>
  <inkml:trace contextRef="#ctx0" brushRef="#br0">29982 6662 7842,'8'-15'1158,"5"1"1,6-2-792,3-3 0,4-4 1,6-7-1,3-2 177,2-2 0,0-5 1,3 0-1,-2-2 35,2-3 0,-3 0 0,-1-4 0,1-5 67,0-3 0,-3-2 0,2-1 0,1-3-258,0-5 1,0 3 0,3 1 0,-4 4-323,-1 2 1,4-6-1,-4 3 1,0 4-154,0 6 1,-1 12-1,-5 4 1,-1 4-299,1 1 1,-6 8-1,-3 5 1,0 5-386,-1 0 0,-2 3 1,-5 0-900,-3 2 0,-6 2 457,2 9 0,-10 3 1212,-4 7 0,-42 25 0,-12 6 0</inkml:trace>
  <inkml:trace contextRef="#ctx0" brushRef="#br0">30860 5971 8156,'14'0'561,"0"0"1,1 0 0,-1 0 61,1 0 1,-1 0 0,2 0 0,1 0-94,3 0 1,5 5 0,-2 1-1,1 1-197,0-1 0,-5 5 1,3-1-1,-1 3-157,-3 1 0,-3 5 0,-2 2 0,-3 1-64,-5 4 0,-4 3 1,-2 3-1,-6 3-409,-7 2 1,-7 1-1,-9 5 1,-4 0-178,-4 1 0,-4-3 0,-3-1 0,-1-2 85,-2 2 0,0-9 1,7-4-1,2-6-290,6-8 1,9-5 409,5-8 0,11-12 0,9-4 0,10-4 406,7-6 1,7-1-1,-1 0 1,4 1 375,0 2 1,1 6-1,0-1 1,-2 3 459,-3 2 0,3 6 0,-4 3 0,1 4-561,0 1 0,-5 6 0,3 5 0,-1 7-407,-3 6 0,2 3 0,0 2 0,-3-1-659,-1 1 1,-6-2 0,-2-1 0,0-4 653,0-1 0,1-34 0,6-12 0</inkml:trace>
  <inkml:trace contextRef="#ctx0" brushRef="#br0">10833 11669 7114,'0'-15'-325,"-2"3"1,-2 0 921,-6 3 0,2 6 1,-1-2-172,-3 3 0,0 2 0,-3 0 106,1 0 0,4 0 1,1 0 1344,-3 0-1284,6 0 0,6 0 0,10-1 1,2-3-95,3 0 0,1-1 1,3 5-1,5 0-123,3 0 0,-1 0 0,-1 0 0,4 0-46,1 0 0,-2 0 0,5 0 0,-1 0-141,2 0 1,-4-2 0,5-1 0,-1-3-106,-1-2 1,1 5 0,-5-4 0,-2 2-180,-3 1 0,1-6 0,-5 5 0,-3 2-299,-1 1 0,-3 1 0,-2-2-1236,-1-2-1370,-7 0 2033,3 5 0,-12-2 0,-4-1 96,-2-2 1,-3-1 0,1 3 0,-1-2-132,1 2 0,-5 1 1002,0 2 0,-52 19 0,32-7 0,0 0 0</inkml:trace>
  <inkml:trace contextRef="#ctx0" brushRef="#br0">10747 12129 7777,'-15'13'0,"3"-2"513,2-1 0,0-2 133,10 1 1,4 3 0,12-8 0,1 0-18,2-3 0,7-2 0,-2-3 0,3 0 119,2 0 1,1 3 0,2-1 0,2-1-114,-2-2 0,-2 0 0,-1 5 0,1 0-209,4 0 1,-4 5 0,4 0 0,-5 0-259,-5 1 0,3-3 0,-3 5 0,3-1 12,2-4 1,-5 0 0,-2 0 0,0 2-86,1-2 1,-6-1-1,3-2 1,-5 0-232,0 0 1,-1-5-1,1 0 1,-3 1-519,-2-3 0,-4 4-1365,-6-7-119,0 7 733,0-3 1,-4 4 133,-1-3 1,-2 4 0,4-6-552,-2 1 1822,1 4 0,-22-17 0,-6 3 0</inkml:trace>
  <inkml:trace contextRef="#ctx0" brushRef="#br0">13653 10518 7878,'-6'-21'266,"2"7"0,-4-2 1893,2 4-1468,1 9 0,5 3 1,0 11-1,2 7-214,3 6 1,-2-2 0,5 4 0,-2 3-9,-3 3 0,4 1 0,-3-2 0,1 1-95,2 1 1,-6 6 0,4-4 0,-3 2-222,-2 2 0,0 1 0,0 2 0,0-2-158,0 0 1,0 3-1,0-9 1,0-4-664,0-4 1,0-1-1210,0-6 0,1-6 890,4-8 1,-3-10 0,2-4-1,-2-4-1156,-2-2 2143,0 1 0,-34 15 0,-15 9 0,-3-1 0,0 0 0</inkml:trace>
  <inkml:trace contextRef="#ctx0" brushRef="#br0">13005 11741 7878,'-14'0'762,"0"0"1,7-5-1,7 0 1,10 2 221,8 1 0,9-2 0,9-1 0,4 0-193,5-1 1,3 2 0,0-4-1,6 0-120,7 0 0,5 4 1,7-4-1,2 0-277,2 0 1,1 3 0,-1-5 0,-36 5 0,0-1-136,1 0 1,0-1-1,38-7 1,-3 0 0,-3-1-197,-2 1 0,1-1 0,-4 1 1,-8 0-62,-4-1 1,-7 7 0,-2 3-1,-5 4-260,-5 1 1,-9 0 0,-10 0-1,-3 0-1044,-2 0 1,-1 1-1,-2 4-258,-1 5 1,-7-2 0,2 1-3996,-3 3 5555,-2-6 0,-38-3 0,-20-6 0,-2-1 0,0 0 0</inkml:trace>
  <inkml:trace contextRef="#ctx0" brushRef="#br0">12833 12849 7541,'-15'0'304,"7"-7"613,4-2 1,2-4 0,2-1-67,0-1 0,5 6 0,1 1-292,2 1 1,2 1 0,4 3-216,1-2 1,-1-2 0,0 4 0,2-3-34,4-2 0,-3 3 0,7-5 1,2 1-73,1 1 0,-3-5 1,0 3-1,1-1-119,3 2 1,0-3 0,0 8 0,-3 0-82,-1 3 0,-5 1 0,4 0 0,-3 1 10,-2 4 1,-2 3 0,-3 7 0,-2 1-96,-1 3 1,-2-3 0,3 3 0,-3-3 62,-2-2 0,-1 2 0,-5 2-14,0 1 0,0 0 1,0-4-1,0-1-81,0 0 1,0 1-1,0-1-79,0 1 0,0-6 0,0 1 59,0 1 0,0 2 0,0 1 22,0 1 0,-5-6 0,0 1 222,2 1 73,2-5-196,1 1 0,0-9 0,0-3 0,0-4 19,0-4 1,-5-8 0,0-3 0,2-3 18,1-2 1,1 0-1,-3-1 1,0-3-52,0-6 1,3-2 0,-1-3 0,-1 1-26,-2 0 1,0-6-1,4-3 1,-2 3 13,-2 6 0,0-1 1,5 8-1,0-1 0,0 3 0,0 6 1,0 4-1,0 4 222,0 4 1,0 2-98,0 0 0,0-1 52,0 1 1,0-1-59,0 1 1,0 5 0,0-1 157,0-1 1,0 3 74,0-2 0,2 5-161,2-4 0,4 4 0,7-3 0,-1 2 105,1 2 1,1 3 0,3-1 0,6-1 23,7-2 0,5 0 0,6 4 0,2-2 50,3-2 0,5 0 0,9 3 1,5-1 128,3-2 1,-2-4 0,-1 2-1,3-1-357,5-3 1,-6 3 0,3-1 0,-2-3-142,1 0 0,1-3 0,-1-1 0,0-1 0,-4-2 0,-2-1 0,-4 6 0,2 0 0,-3-1 0,-2 2 0,-5 2 0,-7 3-539,-6 2 0,-5 1 0,-6 5 0,-2 0-1441,-3 0 0,-8 0 305,-6 0 1,-7 6 0,0 4 320,-6 3 1,-10-4-1,-8-1 1354,-1-1 0,-47 4 0,-20 2 0,23-5 0,0 0 0,1 0 0</inkml:trace>
  <inkml:trace contextRef="#ctx0" brushRef="#br0">13682 12575 7758,'-16'0'0,"-2"0"239,-1 0 1,0 0 299,4 0 1,7-6 0,4-5-147,2-7 1,8 2-1,4-5 1,3 2 403,1 0 1,2-5 0,3 5 0,5 1-258,3 2 1,-3 2-1,0 1 1,2 3-212,1 6 0,2 2 0,0 2 1,-2 0-78,-3 0 1,3 2 0,-5 2 0,1 8-109,-4 5 1,-3 1-1,-3 6 1,-2 1-141,-1 3 1,-7 5 0,2 1 0,-4-1-208,-1 2 1,-1-3 0,-4 7 0,-6-1-17,-7-1 1,0 0 0,-4-5 0,0 1-125,-1-1 0,-1-3 0,-5-5 0,1-5 126,-1-3 0,0-3 1,2-3-1,1-6 167,2-2 0,7-13 1,-1-4-1,5-2 107,4-4 1,6 3-1,-2-4 1,5 1 262,5 4 0,3 1 1,6 1-1,2 3 216,3 2 0,-1 2 1,6 5-1,1-2-25,3 2 0,5 1 0,1 2 0,-2 0-370,-2 0 1,-1 0 0,0 2 0,-1 1-488,1 2 0,-2 4 0,-3-4 0,-3 0-750,0 1 1,-5-3 0,3 7-3895,-3 1 1737,-8-4 3253,-2-1 0,-50-38 0,-12-8 0</inkml:trace>
  <inkml:trace contextRef="#ctx0" brushRef="#br0">14257 12403 7758,'-9'14'2027,"-1"0"-800,7 1 1,-2-2-760,10-4 0,-4-4 1,6-8 80,-1-2 1,-4-6 0,4 1-189,1-3 0,-4 4 0,5-1 0,0-1-114,0-2 1,0-1-1,3-1 1,-2 1-20,3 0 1,0-1-1,3 3 1,-1 0-29,1 3 1,-1 1 0,0-2 0,2 5-7,4 4 0,-4 1 1,3 0-1,-3 0-8,-2 0 1,5 6 0,0 4-1,-1 1 0,-2-1 1,-2 2 0,1-4 0,-1 2-42,1-1 1,-1-4 0,0 3 0,1-1-77,-1-4 0,1-2 0,-1-1 0,0 0-365,1 0 1,-1 0-1,0 0-145,1 0 0,-6-6 1,-1-4-1008,-1-2 1,-2-3 0,-5 1 141,0 0 1,-7 1 0,-2 3 0,-6 5-2304,-4 4 3609,-3 1 0,-21 23 0,-7 11 0,-4 2 0,-1 0 0</inkml:trace>
  <inkml:trace contextRef="#ctx0" brushRef="#br0">14444 12475 7758,'-8'1'1455,"3"4"0,5-2 0,5 7 0,3 1-848,0 2 0,3 8 1,-6 3-1,-2 3-381,-1 1 1,3 3 0,0 1 0,-2 1-196,-2-1 0,-1-1 1,0-4-1,0-3-1389,0-5-106,0-3 1,0-16-1,2-10 1,1-12-279,2-10 0,0 0 1742,-5-6 0,19-39 0,-7 31 0,0 1 0</inkml:trace>
  <inkml:trace contextRef="#ctx0" brushRef="#br0">14617 12403 7676,'1'-13'1163,"4"3"0,-3 10 0,3 11 0,-4 5-557,-1 4 1,2 7-1,1 0 1,2 7-201,-2 2 1,3 3 0,1 4 0,-1 0-130,1 0 1,2 0 0,-2-1 0,1-4-774,3-4 0,-3-5 0,1-7 0,3-6-808,0-5 1,-2-8 0,-1 2 0,1-5 1303,-2-5 0,-21-28 0,-11-14 0</inkml:trace>
  <inkml:trace contextRef="#ctx0" brushRef="#br0">15379 12244 7730,'8'0'2968,"-1"0"-2363,-7 0 1,-2 0-210,-3 0 1,2 0 0,-6 0-161,-3 0 1,0 0 0,-3 0 0,1 0-48,-1 0 0,1 0 1,0 0-1,-1 0-11,1 0 1,-2 0 0,-2 0-1,-3 2-6,-1 3 1,3-2 0,-5 7 0,-2 2-93,-1 6 1,3 0 0,2 4-1,1 0-39,3 1 0,-2-1 0,2 4 0,4-2 9,3 1 0,6-2 1,-3 1-1,1 1 28,4 2 1,2-3 0,1 0 0,1 2 1,4 1 1,-2 2-1,7-2 1,-1-1-38,-1-2 0,5-7 1,-3 4-1,2-2-39,3 0 1,-1-1-1,1-7 1,-1-3 23,0-2 1,1 4 0,-1-5 0,1-2 92,-1-1 1,0-2 0,1-2-2,-1-3 0,1-8 0,-3-6 0,0 0-84,-3-2 0,-1 1 1,2-6-1,-6 2-49,-2-2 0,-2-1 0,0-2 0,0 1-180,0-1 0,0 5 1,-2 1-1,-2 1-94,-6 0 1,-3 4 0,-1-1-1,0 3-127,-1 2 0,-4 6 0,0 3 1,1 3-340,2 2 1,7 0 0,-1 0-2132,-1 0 2884,4 7 0,20-12 0,11 3 0</inkml:trace>
  <inkml:trace contextRef="#ctx0" brushRef="#br0">15451 11755 7710,'-8'0'1146,"3"0"0,10 2 0,5 1-584,3 2 0,1 6 0,0-1 0,1 2-51,-1 3 0,1-1 0,-1 1 1,0-1-110,1 0 1,-1 5-1,-1 1 1,-3-1-241,-6 2 0,3 1 1,-3 7-1,0 0-266,-3-1 1,-2 6 0,-4 1 0,-5 0-163,-2 0 0,-8 2 0,1-6 0,2-6-62,1-2 0,1-4 1,1-7 163,-1-2 0,6-7 0,1-11 0,1-8 208,4-4 0,3-3 1,5-2-1,5 2 359,2 2 1,1 2 0,-2 5-1,-1-1-5,1 1 1,2 1 0,1 4 0,2 4-178,4 3 1,-4-3 0,3 1-1,-3 0-709,-2 3 1,-1 2 0,-2 3-1,-1 0-1632,1 0 0,-5 4-524,-1 1 1,-3-4 2643,-2-5 0,-52-26 0,-11-12 0</inkml:trace>
  <inkml:trace contextRef="#ctx0" brushRef="#br0">15063 11726 7710,'0'10'1315,"1"-2"-853,4-2 1,3-1 0,8-5 0,2 0 344,1 0 1,11-1 0,1-3 0,4-2-131,5-2 0,1-2 1,1-4-1,-2 0-208,-2-1 0,-1 2 0,3 2 0,-3 3-243,-2 2 1,-6-4 0,-5 5 0,0 2-39,-2 2 0,-1 2 0,-7 4-2748,1 5 1,-7 2-2062,-4 3 4621,-2-1 0,-40-12 0,-10-4 0</inkml:trace>
  <inkml:trace contextRef="#ctx0" brushRef="#br0">14602 11496 8252,'2'-8'1346,"3"3"1,6 4-468,7 1 1,6-5 0,9 0 0,6 2-167,2 1 0,9-2 1,2-1-1,6 0-241,4-1 0,-3 4 1,5-3-1,-3 2-263,-3-2 0,-4 4 0,-12-4 0,-4 3-407,-4 2 1,-6 2 0,-4 1-2058,-5 2 1,-3 6-1895,-1-1 4149,-7-4 0,-34-12 0,-14-10 0</inkml:trace>
  <inkml:trace contextRef="#ctx0" brushRef="#br0">16976 11597 6475,'7'8'1632,"-6"0"-1004,4-3 1,-3-2-46,-2 6 0,0-4-129,0 5 1,0-1 0,1 6 0,2-1 71,2 1 0,6-1 1,-1 0-126,3 1 0,3-1 0,3-1 0,3-3-102,1-6 1,4-2 0,-3-2-1,3-2-113,2-2 0,1-6 0,1-9 0,-1-5-74,-3-3 0,-3-9 0,0 0 0,-5-3-452,-3 1 0,-8 6 0,-3-2 0,-5 4-62,-5 1 1,-3 7 0,-8 3 0,-3 4 106,-5 6 1,-5-2 0,-3 6 0,-3 2 196,-2 1 1,5 8 0,-1 6-1,1 5 305,-2 7 1,6 5-1,-3 4 1,7 7 84,3 7 1,2 6 0,5 7 0,1 4 196,4 2 1,2-4-1,9 4 1,3-2-89,4-4 0,10-7 0,7-7 0,6-7 16,6-10 0,5-7 0,4-8 1,1-1-354,-2-3 0,-1-4 0,-2-6 0,0 0-265,0 0 1,-11 0 0,-3-1 0,-3-3-693,-4 0 0,0-3 0,-4 4 0,0-3-3632,-6-2 4525,3-2 0,-27-30 0,3-6 0</inkml:trace>
  <inkml:trace contextRef="#ctx0" brushRef="#br0">17796 10374 7747,'-19'9'25,"0"1"1,1 0 0,7 2-1,3 0 562,2-3 1,1-4 127,5 5 0,2-7 1,2 3-1,6-1 93,3 0 1,1 0 0,1-5 0,1 0 215,3 0 0,-3 0 1,4 0-1,0 1-481,-1 4 1,5-3-1,-5 2 1,0-2-276,2-2 0,-3 5 0,4 0 1,0-2 48,1-2 1,1 4-1,4 0 1,0-2 182,-4-1 1,3-2 0,-3 0 0,3-2-191,2-3 0,-2 2 0,-2-6 0,-2-1-472,-2 2 0,-2-3 0,-5 4-1070,1-1 1,-7-1-153,-4-6 0,-4 7 0,-4 2 0,-6 0-482,-3-4 1,-3 2 0,-1-2 0,-3-1 1865,3-1 0,-25-9 0,-4-2 0</inkml:trace>
  <inkml:trace contextRef="#ctx0" brushRef="#br0">19062 9352 7741,'-6'-12'289,"-4"2"0,2 4 125,-1 6 0,4 0-79,-5 0 0,7 1-180,-2 4 1,2-3-1,0 4 393,-2 0 1,-6 2-1,3 7-135,0-1 1,-5 1 0,5-1 0,-1 2-143,-1 3 1,2 5 0,-3 10 0,3 6 164,2 6 1,-4 5 0,5 8 0,2 4-81,1 4 0,2-3 1,0-2-1,2-4-44,3-6 1,3 0 0,6-8 0,0-1-246,1-6 0,-1-10 1,1-4-1,-1-1-138,0 1 0,-1-6 0,-2 2 0,-3-3-812,-1-1 0,-1-1 0,-1-1-56,5-4 1,-2-2-1,0-9-992,-2-3 1,-1-4 1930,-5-10 0,6 9 0,2-3 0</inkml:trace>
  <inkml:trace contextRef="#ctx0" brushRef="#br0">19336 9324 7692,'-15'0'-367,"1"0"0,4 4 364,1 1 1135,6 0 0,-4-3 0,9 1-156,3 2 0,3 1 0,6-1-322,0 4 1,1 4-1,-1 2 1,0 0-222,1 5 0,-6-3 1,1 6-1,1-3-240,2-2 1,-3 3 0,-2-2 0,0 0-89,0 2 0,0-5 1,1 3-1,-2-4-1180,-1-6 0,-3 2-197,7-6 0,-5 0 0,3-7 0,-2-3-769,-3-4 0,-1-9 2041,-2-1 0,0-45 0,0-6 0</inkml:trace>
  <inkml:trace contextRef="#ctx0" brushRef="#br0">19652 9396 8921,'0'14'1073,"0"-5"1,-1 1-1,-3 1-390,0 2 1,-3 1-1,2 2 1,-4 4-238,-4 4 0,-1 4 0,-1 6 0,-1 6-57,-3 6 1,-5 1 0,-8 7 0,-1 4-243,1 2 1,-4 3-1,4-9 1,5-6-605,7-10 0,5-7-369,6-7 1,9-12 0,11-13 0,6-14 825,7-12 0,23-33 0,-21 22 0,0 0 0</inkml:trace>
  <inkml:trace contextRef="#ctx0" brushRef="#br0">28601 5698 7783,'0'-10'-22,"0"1"0,0 4 898,0-5-524,0 7 1,1-3 337,4 6-287,-3 0 0,11 1-110,-4 4 0,-1-3 0,2 4-116,1 0 1,2-4 0,1 3-1,1-2-48,-1 2 0,0-4 1,1 4-1,-1-2-52,0 2 0,6-3 0,-1 3 1,0-2-63,2 2 1,-5-4 0,3 6-1,-3-3-41,-2 1 0,6 0 0,-1-4 0,-2 3 8,-1 0 1,-3 3 0,-2-4-1,-1 2-85,1-2 1,2 3-14,1-1 1,1 2-117,-1-3 0,0-2-14,1 3 0,-1-4 0,1-1-99,-1 0 1,-4 0 0,-1 0-380,2 0 0,2 0-651,1 0 1375,-6 0 0,5 0 0,-5 0 0</inkml:trace>
  <inkml:trace contextRef="#ctx0" brushRef="#br0">28630 5712 7842,'-10'5'47,"0"0"0,2 1 1,-3-3 813,2 2-414,5 0 0,4-5-213,10 0 0,3 0 0,1 0 0,1 0 85,-1 0 0,0-2 1,1-2-1,-1-4-31,1 0 1,-1-5 0,0 2 0,2-5-90,4-4 1,-3 1 0,5 3 0,1-3-122,-1-5 0,-3 2 0,4-1 1,-1 1-103,1 0 1,-4-2 0,3-4 0,-3 4-72,-6 5 1,1-2 0,-4 1-1,1-1-21,-1 0 0,-4 2 1,-6 4-1,0 1 90,0 0 1,5-1 0,0 1 0,-2 0 14,-1-1 1,-2 6 0,0-1 23,0-1 1,0 3 40,0-2 1,0 5 114,0-4-88,0 6-19,6-4 1,-4 14 0,2 2-1,-2 4 1,-4-3-1,-1-1 1,-2 4-44,2 5 0,2-2 0,1 3 0,0-3-66,0-2 0,0 0 0,0 2 0,0 2 40,0 1 1,0 0 0,0-4-1,0-1-12,0 1 1,0 4 0,0 0 0,1-1 32,4-2 1,-3-2 0,4 0-35,0 1 1,1-1 0,4-1 0,-1-4-30,1-4 0,2-3 1,1-2-1,0 0 30,1 0 1,4-7 0,0-1 0,-1-3 7,-2-3 0,-2 3 0,0-8 0,1 3 35,-1 1 0,-4 1 1,-2-1-1,0 1 6,0 0 0,-3-1-17,4 1 0,-6-1 13,2 1 300,-3 6-237,-2 2 0,-5 7 0,0 4-2,2 5 0,1-2 0,2 1 0,-1 2-20,-4 2 1,3 2 0,-2-1 0,2 0-24,2 1 0,0-1 0,-2 1 0,-1-1-86,-2 0 1,1 5 0,4 1 0,0-1-222,0 2 0,0-5 0,0 4 0,0 0-779,0-1 0,0 0 0,0-5-1438,0 1 2480,0-1 0,-26-25 0,-6-7 0</inkml:trace>
  <inkml:trace contextRef="#ctx0" brushRef="#br0">19998 9626 7738,'-15'1'24,"1"4"1,-1-3-1,3 4 1,0-1 314,3 0 1,4-1 0,-3-2 889,2 3-726,1-4 0,11 6 0,4-7 0,3 0 241,1 0 0,2 0 0,3 0 0,4 0 105,-1 0 0,5 5 0,-3-1 0,3 0-66,2-3 0,-2 4 0,-1 0 1,-4-2-425,-1-1 1,3 2 0,-3 1 0,-1-2-307,1-1 0,-2-2 0,-4 0 1,-1 0-87,1 0 1,-6 0 0,1 0 0,-1-2-717,-1-2 1,0 0 0,-4-5-1076,0-2 1,6-2-147,-5-2 0,0 1-41,-5 0 0,-2 6-484,-3 3 2495,-3 3 0,-38 47 0,-9 11 0</inkml:trace>
  <inkml:trace contextRef="#ctx0" brushRef="#br0">20228 10259 7720,'0'8'1394,"-5"0"-381,0-3 442,0-4-698,5 6 1,2-3-421,3 1 1,-2-2 0,6-6 0,3-3-72,0-2 0,3-7 1,-1-5-1,2-4 22,3-7 0,-1 1 0,6-8 0,2-4-17,1-4 0,3-1 1,0-4-1,1 2-205,-4 2 0,-8 9 0,0 4 1,-3 4-109,-1 1 1,-7 7-101,-3 2 0,-4 4-68,-1 2 1,0 5 151,0-1 1,-1 7 0,-3-4 107,0 1 1,-1 3 83,5-7 1,-2 7-54,-3-2 115,4 4 223,-6 1-332,7 0 1,-1 1-51,-4 4 0,3-2 1,-2 7-1,2 1 42,2 2 0,0-2 0,0 2 0,0 3 32,0 0 0,0 1 0,0 1 1,0 3-6,0 1 0,0 2 0,0 5 0,0-2-84,0-3 1,0 3 0,0-5 0,0 2-69,0 0 0,6-11 0,4 0 0,3-3-16,1-2 0,1-7 1,1-1-1,1-8 7,2-5 0,2-7 1,-3-3-1,1-1-16,-2 0 0,-1 0 1,-1-3-1,-2 2-4,-4 1 1,2 4-1,-4 0 1,-1 2-89,1 5 335,-3 2 0,-4 6-89,0 10 1,-4 3-1,-1 11 1,2-3-54,1-1 1,-3 4 0,0 2 0,2-1-136,2 1 0,-1 0 0,-1-3 0,-2 1-426,2-2 0,1-1 1,2-1-1,0-1-960,0 0 0,0 1-2405,0-1 2500,0-6 0,0-3 1396,0-10 0,0 4 0,0-6 0</inkml:trace>
  <inkml:trace contextRef="#ctx0" brushRef="#br0">21033 9352 7745,'-14'0'-191,"4"0"1,1 0 1316,-2 0 0,4-1 434,2-4-961,4 3 1,7-4 0,4 6 45,3 0 1,1 2 0,2 2-1,2 8-156,1 5 0,0 1 1,-3 6-1,1 1 8,3 2 0,4 7 0,-5 1 0,-2 2 2,-1 3 1,-1 1 0,-2 4 0,-2 2-143,-2 1 1,-5 4 0,0-5 0,-2-4-298,-2-3 0,-6-3 0,-4-1 0,-1-5-97,1-6 0,-3-5 0,4 3 0,-6 1-696,-4-1 1,3-2 0,-3-7 0,1 0-713,-1 1 0,2-1 0,-6-1 1,3-3-2884,2-6 4328,2-2 0,8-34 0,2-8 0</inkml:trace>
  <inkml:trace contextRef="#ctx0" brushRef="#br0">21163 10518 7729,'-15'6'-56,"7"-3"1,2 5 1203,0-1 1,6-2-591,0-5 1,3 0-1,10-2 1,4-4 190,4-9 1,3-1 0,5-9 0,0-4 196,-1-3 0,7-8 0,4 0 0,4-6-323,5-7 1,-2-3-1,9-2 1,-33 35-135</inkml:trace>
  <inkml:trace contextRef="#ctx0" brushRef="#br0">21670 10014 23005,'6'-6'66,"28"-24"275,-1 1 0,-2-2 0,-1 1 0,26-24-87,-7 6 1,-5 9 0,-5 4 0,-3 1-198,-6 1 0,-4 6 1,-12 6-1,0 2-429,1 0 1,-2-1-899,-4 6 0,-2 4-1261,-7 1-295,0 6 635,0-4 0,-2 7 2191,-3 0 0,-16 7 0,-9 1 0</inkml:trace>
  <inkml:trace contextRef="#ctx0" brushRef="#br0">21609 10259 7448,'9'0'671,"1"0"1,-5 0 109,4 0 1,-4 0 132,5 0 1,-5 0 113,4 0 1,1-5-578,4 0 1,1 0 0,-1 4-138,0-4 0,-4 3 0,-1-2 1,3 2-98,0 2 1,3 0-1,1 0 1,1-2-98,3-2 0,-1 2 0,-5-3 0,1 4 32,-1 1 0,5 0 1,0 1-113,-1 4 0,-2 3 0,-3 6 0,-2 1-14,-2-1 0,-5 1 0,0 1 0,-2 1-123,-2 2 1,0 7-1,0-4 1,-2 2-5,-2 0 0,-4-1 1,-7 2-1,1-2-107,0-3 0,-2 4 1,-2-3-1,-1 0-13,1 0 1,-3-2-1,1-5 1,-3 1-10,-2-1 1,-1-1-1,1-4 1,1-4 151,-2-3 0,4-2 0,-1 0 1,2-2 136,4-3 1,2 2 0,6-6 0,4-3 154,3 0 0,2-3 1,2 1 20,3 0 1,3-1-1,6 2 1,1 4 67,-1 4 0,5 3 1,0 2-1,-1 0 114,-2 0 1,3 0 0,0 0-1,-1 0-138,-2 0 1,0 2 0,1 1-1,3 4-274,-3 1 1,-6 0 0,-1 3 0,1-2-369,2 2 1,-3 2-1,-2 2-902,-2-1 1,-1-4-447,-5-1 1,0-4-483,0 5 2193,0-7 0,-19-22 0,-5-13 0</inkml:trace>
  <inkml:trace contextRef="#ctx0" brushRef="#br0">22501 10316 7789,'-8'0'1739,"0"0"-249,3 0-900,3 0 0,-6 0-6,4 0 0,0 0-188,-5 0 1,4 0-230,-5 0 1,6 0 0,-6 0-67,-1 0 1,3 0 0,-2-1-39,-1-4 0,-2 3 0,-1-2-4,0 2 0,-1 2 0,1 0 27,-1 0 1,1 0-1,0 0 1,-1 0-18,1 0 0,-1 2 0,1 1 0,0 3-36,-1 2 1,1 0-1,0 3 1,-1-1 2,1 1 1,-1 2-1,1 1 1,1 1-15,4-1 1,-3 0 0,6 1 0,0-1-28,-1 1 1,2-1 0,5 2 0,0 2-26,0 1 0,0 0 1,0-5-1,2-1 67,3-3 1,-2 3-1,5-4 1,0 2 112,0-1 0,2 3 1,4-5-39,0 0 0,1 3 1,-1-6-45,1-2 1,-1-2-1,0-1 1,1 0 32,-1 0 0,-4 0 0,-1 0 1,2-1 24,2-4 1,-3-3-1,-1-6-81,3-1 1,-1-4 0,0 0 0,-3 1-58,-2 2 0,4 2 1,-5 0-1,-2-1-22,-1 1 1,-2-1 0,0 1 0,0 0-82,0-1 1,0 1 0,-2 1 0,-1 2 6,-2 1 0,-6 1 0,1-4 0,-3 2-6,-1 1 1,4 5-1,1-3 1,-2 2-106,-2 3 1,-2 1 0,1 2-470,0 0 1,4 0-1555,1 0 338,-1 0 1,4 0 1903,6 0 0,32-6 0,14-2 0</inkml:trace>
  <inkml:trace contextRef="#ctx0" brushRef="#br0">22544 9856 7448,'-5'-10'-283,"-1"2"3052,-2 2-985,5 1-1183,-4 5 1,14 0-1,2 0 145,4 0 1,1 0 0,1 2-397,-1 3 0,1-2 1,-1 6-1,0 1-156,1-2 1,-6 5 0,-1-4-1,0 4-100,0 1 1,0 1 0,2-1 0,-5 1-116,-4-1 1,-1 5-1,0 0 1,0 1-246,0 0 1,-1-2 0,-4 4 0,-5-1-92,-3-3 1,-3 2 0,-1 0 0,-2-3 121,1-1 1,1-3 0,-1-3 0,-1-4 139,1 0 0,2-4 1,2 1 194,-1-6 1,7-5 0,4-6 174,2-1 0,2 6 1,2 1-1,2 0-4,6 0 1,1 3 0,0-3 0,-1 1-168,1 4 0,2 2 1,1 1-1,1 0-75,-1 0 1,1 0-1,-1 0-695,0 0 1,-1 1-1,-2 2-1147,-1 2 0,-7 2-1585,2-3 3398,-4-2 0,-39 4 0,-10-6 0</inkml:trace>
  <inkml:trace contextRef="#ctx0" brushRef="#br0">21508 10244 7789,'0'8'313,"0"0"219,0-3 0,-1-3 861,-4 3-754,3 3 1,-3-8-1,9 0-71,0-8 1,8-7 0,-1-2 0,5-6-124,3-4 1,6 0 0,-1-11 0,5-2-104,5-2 0,-2-1 0,5-2 1,-1 0 81,1 2 0,-5 3 0,2 11 0,-4 2-216,-1 3 0,-2 3 1,-2 7-1,-2 1-247,-2 4 1,-7 2 0,-4 6-386,1-4-368,2 3 1,-5-3 0,-2 9-1699,0 0 0,-2 1 816,5-5 0,-4 0 1674,5 0 0,-26-6 0,-2-2 0</inkml:trace>
  <inkml:trace contextRef="#ctx0" brushRef="#br0">12372 13424 7782,'-14'0'0,"0"0"1303,-1 0-476,7 0 1,20 0-1,10 0-362,2 0 1,6 0 0,-3 0 0,5 0 14,0 0 1,4 7 0,-1 4-1,1 6 2,4 7 1,-1 4 0,2 2 0,6 2-209,2 1 1,-1 6-1,5-6 1,1-1-188,2-1 1,2-10-1,1-7 1,2-8 51,1-4 0,8-8 0,1-6 0,5-5-89,-35 5 0,-2 0 0,0-2 0,-1-1 0,3-1 1,0-2-1,1 0 0,0-2-100,3 0 1,0-2-1,-3 1 1,-1-1-1,2 1 1,0 1-1,0 1 1,-1 1 32,0 3 0,1 1 1,0 1-1,0 1 1,0 3-1,-1 3 1,-1 2-1,-1 0-48,37 1 0,-3 6 1,-4 7-1,-1 11 37,-2 9 1,-8 7-1,-1 8 1,-7 1 67,-2 2 1,-1 1 0,7-4-1,2-3 184,2-10 0,-1-5 0,10-13 0,6-6-148,6-5 0,-38-5 0,1-4 0,0 0 0,0-2 0,0-2 1,0-2 6,0-1 0,1-1 0,2-4 1,0 0-1,1 0 0,1 0 0,-1-1 1,0-1-47,-1 1 1,-1 0-1,1 0 1,1-1 0,-1-1-1,1-1 1,0 1 0,1-1 9,3 0 0,1 1 1,-2 0-1,0 0 1,3 2-1,0 2 1,-2 1-1,0 1-48,0 2 1,-1 1 0,1 3 0,0 2 0,1-2 0,0 2 0,2 1 0,-1 2-86,2 1 0,-1 0 0,-1 0 0,-1 1 0,3 2 0,1 0 0,0 0 0,1 0 71,2 0 1,1 0 0,-4 0 0,-1 0 0,2 0-1,0 0 1,-2 0 0,0 0 79,0 0 0,-1 0 0,2 0 1,1 0-1,4 0 0,0 0 1,1 0-1,1 0 84,-3 0 0,1 0 0,1-3 0,1-2 1,0-1-1,0-2 0,3-3 0,1-1-160,2-1 1,1-1-1,-2-3 1,0-1-1,0-2 1,0 0 0,-1-2-1,0-1-90,0 0 1,0-2 0,1-2 0,0 0 0,-3 1-1,0 1 1,-1-2 0,-1-1-589,-1 0 1,-1-1-1,-2 1 1,-1 0-1,4-5 1,-1-1-1,0-1 1,0-1 688,-2-1 0,0-1 0,2 0 0,0-1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11840 9726 9113,'15'7'1705,"-1"4"0,0 5-965,1 3 0,4 7 0,2-1 0,-1 7 34,1 7 1,5 2 0,-2 2 0,3 2-316,2 3 1,-5-1-1,0 5 1,0 1-78,-2-2 0,4 4 0,-7-8 0,-2 1-96,-1 2 0,-3-7 1,-2 2-1,-3-5-288,-1 0 1,-1-3 0,-3-1-1,2 0-162,-2-4 1,1 3 0,-1-3-1,2-2-352,-2 0 1,3-10 0,-1 4 0,0-7-1803,1-2 1,-3-6 1350,7 1 1,-5-13 0,3-4 0,-2-10 966,-3-12 0,-14-33 0,-8-14 0,6 19 0,-1 0 0,1 0 0</inkml:trace>
  <inkml:trace contextRef="#ctx0" brushRef="#br0">12603 9770 7859,'-15'0'2305,"1"6"-1755,0 4 1,1 2 0,2 3 0,1 1 39,-1 3 1,-4 0-1,-2 8 1,-6 5-57,-4 3 0,0 5 0,-13 8 0,-3 5-188,-3 3 1,19-24 0,-1 0 0,1 1-1,0 1 1,-2 1 0,-1-1-113,-1 0 0,-1-1 0,1 2 0,0-1 0,2-2 1,0 0-1,1 0 0,-1 0-35,0 0 0,0 0 1,-20 32-1,7-10 1,12-9-361,9-7 1,7-11-111,4-8 1,10-11-1,10-8 1,4-8-1250,5-4 0,4-9 0,5-3 0,1-3-4071,0-2 5591,0 0 0,-6-2 0,2-5 0,1-2 0,0-1 0</inkml:trace>
  <inkml:trace contextRef="#ctx0" brushRef="#br0">13005 10201 7775,'-14'0'1477,"6"7"0,5-6 1,13 4-1,9-3-609,6-2 1,9 0-1,1 0 1,0 0-207,0 0 0,5 0 0,-1 0 0,2-2-179,2-3 1,-1 4-1,-2-4 1,-3 3-299,-2 2 0,3-5 0,-3 1 0,1-1-345,-1-2 1,-2 6 0,-6-4 0,-1 3-1142,-2 2 1,-6 0-1,-1 2-302,-6 3 1,-4 3-1,-9 6 1,-3 1-1950,-4-1 3552,-10 7 0,-33 13 0,-15 5 0,18-8 0,-1 0 0,1 0 0</inkml:trace>
  <inkml:trace contextRef="#ctx0" brushRef="#br0">13005 10791 7775,'0'15'996,"4"-7"1,5-4 0,12-2-131,9-2 0,7-2 0,8-1 1,1-3 311,2-2 1,8 5-1,0-4 1,3 2-784,-3 1 1,-5-1 0,-9 5 0,-4 0-138,-4 0 1,-9 0 0,-1 0 0,0-2-467,-1-3 0,-2 4 0,-9-6 0,0 3-1864,-3-1 0,-6-6 1,2 1-2719,-3-3 4790,-2 5 0,-71-24 0,27 16 0,1 0 0</inkml:trace>
  <inkml:trace contextRef="#ctx0" brushRef="#br0">15178 8662 7753,'0'-15'0,"0"1"0,0 0 251,0-1 1,0 1 0,0-1-1,2 3 514,2 2 0,0 4 1,5 6-144,2 0 0,2 0 0,3 3 1,2 5-76,1 6 0,2 10 0,-4 0 0,2 5-155,-1 4 1,3-2 0,0 4-1,1-1-8,3-1 0,-2 6 0,-1-6 0,-1-1-144,-3-2 0,2-2 0,0-3 1,-3-2-109,-1-3 0,-3 4 0,-2-4 1,-1-3 108,1-1 0,-3-1-1163,1-1-1402,-5 0 1,2-7 657,-6-7 1,0-7 0,0-7 1665,0 0 0,3-29 0,0-12 0,1-4 0,0 0 0</inkml:trace>
  <inkml:trace contextRef="#ctx0" brushRef="#br0">16041 8532 7764,'0'-14'452,"0"-1"3170,0 1-2320,0 6 1,5 3-790,0 10 1,0 8 0,-7 8 0,-3 1-33,-4 4 0,-6 1 0,-4 3 0,-5 4-136,-3 4 0,-2 4 0,-1 1 1,-4 2-104,-4 3 1,-9 3 0,-1 5-1,4-2-2,4-1 0,1-7 1,9 0-1,4-6-144,4-6 0,9-10 0,8-5-143,4-3 1,2-3 94,4-3 0,2-2 0,2-4 71,-4 6 1,1 3 0,-1 1 0,-2 1 144,-1-1 1,-2 5-1,0 0 1,0 0-150,0 2 0,0 0 1,0 5-1,0-2-103,0 1 1,0 2 0,-2 2 0,-1-2-63,-2-3 0,1 3 0,4-4 0,0-1-336,0-3 1,0-3 0,0-1-923,0-1 0,0 1-3018,0-1 2190,0-6 0,4-3 1,1-10 2135,-2-5 0,-4-26 0,-2-11 0,-1-4 0,0 0 0</inkml:trace>
  <inkml:trace contextRef="#ctx0" brushRef="#br0">16156 9280 7689,'-6'0'4435,"7"-1"-3509,12-4 1,8 3 0,9-2 0,2 2-136,2 2 1,1-2-1,-1-1 1,2-2-225,1 2 1,8 2-1,-5 1 1,0 0 59,1 0 1,-5-5 0,-1 0 0,-2 2-387,1 1 0,-1 2 0,-5 0 0,-3 0-528,-1 0 0,-6 0 0,1 0 0,-3 0-1192,-2 0 0,-4 0 320,0 0 0,-7-1 0,0-3 1159,-6 0 0,-34 5 0,-17 6 0,-6 1 0,1 0 0</inkml:trace>
  <inkml:trace contextRef="#ctx0" brushRef="#br0">16746 10187 7642,'-6'8'0,"-4"-2"909,-3 1 0,5-4 97,4 6 0,4-5-328,4 0 0,4-8 0,7-6-94,-1-3 1,0-1 0,2-1 0,2-1-51,1-3 0,2-5 1,-2-9-1,5-6 12,3-2 0,2-4 1,1-5-1,4-7-208,4-9 1,4-2 0,0-1-1,-2 2-300,-2-2 1,-1-1 0,1-1 0,-6 3-79,-6 0 0,-1 8 1,-7-3-1,-4 4-22,-3 2 0,-3 7 0,2 7 0,-5 9-147,-4 9 1,-1 4 192,0 7 1,0 7-1,0 7 1,0 8 97,0 5 0,-1 8 0,-3 3 0,-2 5-84,-2 4 1,-2 5 0,-2 10 0,1 4 67,1-1 1,2 5 0,-2-5-1,4 3 105,0 4 0,4-9 0,-3 7 1,4-5-96,1-4 1,6 2 0,4-4 0,4-7-130,5-7 0,3-14 0,7-2 0,2-9-27,2-4 1,2-15 0,5-6 0,-3-8-34,-2-7 0,5-3 0,-3-6 0,0 0-23,-4 0 0,-4 0 0,-3 0 0,-4 1-10,-1 4 1,-4 4-1,-7 10 295,-5 5 0,-4 12 76,-1 12 1,-4 5-1,-3 15 1,1 4-94,-1 3 1,-2 3 0,4-3 0,2 2-209,1-2 1,-3-2 0,1-1 0,0 0-589,3 0 1,1-5 0,0-2 0,0-1-625,0-4 0,0-1 1,0-1-1,0-1-2986,0 0 4274,0-6 0,-58 18 0,-14-2 0</inkml:trace>
  <inkml:trace contextRef="#ctx0" brushRef="#br0">15235 10115 7715,'-27'16'0,"2"1"0,2 3 0,3-3 0,7-6 999,8-1 1,11-7 0,10 2 0,12-3-21,8-2 0,9 0 0,6-2 1,10-1-345,8-2 0,6-6 1,-31 6-1,1 0 0,3-1 1,2-1-281,4 0 1,2 0 0,6 0-1,1 0 1,6-1 0,2 0 0,4-1-1,1 0-128,0 0 1,1-1-1,-2 0 1,0 1-1,1 2 1,0 1-1,0 0 1,0 1 43,1 0 1,-2 0 0,-9 1 0,-2 0 0,-2-1 0,-1 1 0,-5 1 0,0 1-100,-4 1 0,-1 0 1,-1-1-1,0-1 1,-2 0-1,-1 0 1,0 0-1,-2 0-172,33-4 0,-6 2 0,-13 5 0,-5 0 0,-3 0 0,-4 0 0,-9 0 0,-4 0-107,-4 0 1,-7 5-6589,-4 0 4608,-10 6 0,-9-9 0,-11 1 2087,-6-6 0,1-5 0,-5-7 0</inkml:trace>
  <inkml:trace contextRef="#ctx0" brushRef="#br0">16588 10820 7286,'0'-10'1245,"0"1"0,-5 4-573,0-5 0,0 1-274,5-6 0,-1 7 1,-2 2-1,-4 1 1,-1 0 1,3 1 0,-4 4-1,-2 0-86,-2 0 1,-1 0 0,-1 0-1,1 0-50,-1 0 0,-4 0 0,-2 0 0,1 1-57,-1 4 0,-3 1 0,3 6 0,0-3-57,0 2 1,1 2 0,2 2 0,-1-1-48,1 0 1,1 2 0,-1 2 0,-1 3 40,1 1 0,2 0 0,2 4 0,-2 0-26,-3 4 0,3-1 1,-2 4-1,6-2-59,2-3 1,0 1-1,-4 0 1,1 0-9,4 0 0,2-5 0,7 0 0,0 1-43,0 2 0,11-4 1,4-3-1,2 0-26,4-1 1,2 0 0,5-6-1,1-2 55,0-1 1,0-6-1,-1 4 1,1-1 131,0-4 1,0-1 0,-1-2 0,1 0 111,0 0 0,0-7 0,0-2 0,-2-4-148,-3-2 0,1-1 1,-6-1-1,-1-4-36,-2-1 0,-3 2 0,-2-2 1,-3 0-142,-2-1 0,4-1 0,-4-3 1,1 2-87,-1 1 0,-1 0 1,-5-5-1,-2 0 72,-2 0 1,-4 5 0,-8 0-1,-4-1 30,-4-2 0,0 3 0,-1 0 1,-4 0 48,-1 1 0,7 2 1,-5 9-1,0 1 32,1 1 0,0 7 0,3-2 0,5 3 39,3 2 0,2 5 0,1 2-2195,3 1 0,5 0-459,10 1 1,3-4 2562,7-10 0,31-41 0,-19 15 0,0-1 0</inkml:trace>
  <inkml:trace contextRef="#ctx0" brushRef="#br0">16329 10762 7684,'-15'0'-788,"1"0"1538,0 0 0,4 0 648,1 0-186,5 0-805,-2 7 0,8-6 0,1 6 1,3-2 59,2-1 0,2 1 1,4-5-1,0 0 87,1 0 0,1 5 1,3 0-1,3-2-73,1-1 0,4-2 1,-3 0-1,3 0-168,2 0 0,0 0 1,1-2-1,2-1-65,2-2 1,-2-1-1,-7 2 1,-1-2-152,2-2 0,-6 5 1,0-2-257,-4 3 0,-4 4 0,-2 3-57,-5 4 0,-4 9 0,-1 1-1065,0-1 0,0-2 1,2-3-5156,3-4 6436,-4-3 0,6-31 0,-7-7 0</inkml:trace>
  <inkml:trace contextRef="#ctx0" brushRef="#br0">19451 10489 7540,'-8'0'1310,"-5"0"0,10 0 0,-5-2-480,1-2 1,3 0-396,4-5 0,0 4 0,0-5 0,0-1-43,0-2 0,0-1 0,1-2 0,4-3-16,5-5 0,2-3 0,3-2 1,-1-1-35,1-4 1,4 2 0,0-5-1,0 2-77,2 3 1,-5 2 0,3 3-1,-3 3-63,-2 4 1,1 6-1,-1 4 1,1 6-82,-1 2 0,0 5 0,1 5-8,-1 7 1,1 7 0,-1-1 0,0 1-25,1 4 0,-1-4 1,0 2-1,1 2-118,-1 1 0,1 0 0,-1-1 1,2-2 75,3 1 1,-3 1 0,3-1 0,-3-2 41,-1-3 0,4-5 0,0-7 0,0-2 94,2-3 1,-3-1 0,4-4-1,0-4 140,1-8 1,-4-7 0,3-8 0,1 0-135,-1 1 0,-3-1 1,4-2-1,-1-1-124,0-1 0,-4-2 0,1 3 0,-3-2-266,-1 2 1,-6 7-1,1 2 1,-1 1-1303,-1-1 1,-1 11-3327,-7-3 1708,0 10 3121,6-1 0,-23 12 0,-1 2 0</inkml:trace>
  <inkml:trace contextRef="#ctx0" brushRef="#br0">21494 9554 7839,'-10'-15'-746,"1"1"1,-3 0 2437,0-1 1,4 6-317,3-1 1,3 8-933,2 2 1,0 8 0,2 10 0,1 3 47,2 1 0,0 7 0,-4 6 1,2 2-61,2 3 1,0 1-1,-5 3 1,0 0-152,0 4 1,0 3-1,-2 9 1,-1 0-119,-2 3 0,-1-1 1,3-6-1,-2-3-100,2-5 0,-4-11 0,3-9 1,0-7-22,3-5 1,1-10 0,0-6 51,0-8 0,0-12 0,0-9 0,0-8 153,0-4 0,5-9 0,-1-3 0,0-4-20,-3-6 0,1 4 0,1-5 0,2 0-129,-2-3 0,0-5 0,0-1 0,4 1 144,1 6 1,-3 7 0,4 8 0,2 8 129,2 8 1,2 11-1,-1 6-281,0 7 1,1 11-1,-1 11 1,0 7-87,1 6 1,-1 4-1,1 6 1,-1 4 89,0 4 0,1 1 1,1 0-1,1 2 30,3 3 0,0 0 0,-1 6 0,4 2-71,-1-1 0,5-3 0,-3 3 1,5-3 30,5 3 0,-4-10 0,2-4 0,-5-4 77,-3-5 0,-5-8 1,4-7-1,-2-5 146,-4-8 1,-1-4 0,-3-4-1,0-6-287,1-3 1,-7-14-1,7-7 1,-3-7-22,-3-7 0,5-10 0,-5-9 0,0-5 0,-3-4 0,1-4 0,-3 36 0,-1 0 0,0-2 0,-1-1 0,0-3 0,0-1 0,-4 2 0,-1-1 0,0 0 0,0 1 0,0 4 0,-1 2-590,-5-35 0,7 17 1,-4 11-9,1 14 1,4 16 0,-1 19-998,6 4 0,1 7 1,7-4-1,3 0-394,4 1 0,7 4 0,-1-1 1989,4 2 0,0 48 0,1 10 0</inkml:trace>
  <inkml:trace contextRef="#ctx0" brushRef="#br0">23263 9180 7751,'-12'-15'21,"0"1"0,3 0 215,-2-1 0,3 6 1,0-1 361,1-1 0,-2-2-1,4-1 0,-6 6 1,1 3-103,-3 3 0,-1 5 0,-2 5 0,-2 8 29,-1 5 0,-5 5 0,3 7 0,-1 7-103,-4 7 1,1 4 0,-1 6 0,4 2-97,1 4 1,2 10 0,11-32 0,1 2 0,1 0 0,0 0-118,1-1 0,0 1 1,1-2-1,0 1 0,2 0 1,1 0-1,-1 0 0,-1 0 20,1-1 1,1-1 0,6 29 0,4-2 0,4-8 28,1-6 1,2-4 0,4-7 0,4-4-85,3-4 1,2-5 0,-1-4 0,1-2-606,0-3 0,0 0 0,-1-6 1,0-1-962,-4-4 0,3 3 0,-5-8-1017,1 0 1,-3-3 2409,-5-1 0,-33-77 0,5 30 0,1-1 0</inkml:trace>
  <inkml:trace contextRef="#ctx0" brushRef="#br0">23724 9511 7786,'-2'-15'224,"-3"1"0,2-1 0,-5 1 0,0 1 536,0 4 0,3-3 0,-3 6-262,2-2 0,-5 5 0,1 0-72,-3 6 0,-1 5 0,-2 6 0,-2 2 118,-1 3 1,-5 10-1,3 10 1,-1 4-25,-3 5 1,2 3-1,1 8 1,-1 3-274,1 6 1,4 8 0,9-36-1,1 0 1,-3 40 10,6-3 0,11-10 0,9-8 0,9-8-165,8-8 1,6-15 0,10-6-1,5-9-45,3-8 1,1-12 0,1-7-1,-2-9 120,-4-4 0,-2-9 1,-7-6-1,-1-6 6,-4-3 1,-4-2 0,-10-4 0,-5-1-49,-3 0 1,-8-6-1,-3-1 1,-7-2-189,-8 0 1,-12-1-1,4 32 1,-2-1 0,-1-1-1,-2 1-365,0-2 1,-2 1 0,3 2 0,0 2 0,-26-25 0,3 9-116,2 12 1,6 14 0,5 9 0,7 10 206,5 9 0,9 5 0,3 10 1,2 5-1042,3 4 1,3 0 0,6 1 1375,8 0 0,14 19 0,8 5 0</inkml:trace>
  <inkml:trace contextRef="#ctx0" brushRef="#br0">24731 10460 7739,'0'8'706,"0"5"0,-2-11 1,-1 4 1013,-2 0-867,0-4 0,5 11-533,0-4 0,0 6 1,-1 2-1,-2 4 88,-2 2 1,-8 7 0,-1 10-1,-9 6 49,-4 7 1,-8 9-1,-5 5 1,17-31-1,0-1-238,-3 1 0,-1 0 0,-3 1 0,-1 1 0,0-2 0,0 0 0,1-4 0,1 0-48,-26 24 0,3-8 1,7-10-1,6-8 92,7-9 0,7-8 1,12-15-572,3-2 1,12-6 0,12-11 307,9-8 0,3-8 0,6-12 0,1-2 0,3-6 0,0 0 0,1 0 0</inkml:trace>
  <inkml:trace contextRef="#ctx0" brushRef="#br0">25867 9180 7745,'-6'-13'0,"-4"3"0,2 2 964,-1 4-491,6 2 1,-4-3-1,9 8 180,3 2 1,-4 2 207,4-3 1,-3-1-539,-2 7 0,0 0 0,0 4 1,0 0-45,0 1 0,0 6 0,0 4 0,0 6-48,0 2 0,0 9 0,0 1 0,0 10-9,0 7 0,-5 4 0,-2 3 0,-1-3 25,-3 0 1,5-4 0,-1 2 0,3-5-78,-1-4 0,-5-5 1,4-8-1,-1-3-95,1-2 1,-4-1 0,4-6 0,0 1-5,-1 0 1,-2-7 0,2-1 0,1-2 31,0 0 0,-4 1 0,4-8-87,-2-2-275,4-4 0,-2-7 0,6-4 1,2-5-416,2-2 0,-2-4 0,4-2 0,-1-3-441,0-1 1,5 0 0,-6-4 0,1 2 1114,1-2 0,-9-12 0,-5-8 0,4-5 0,-1 1 0</inkml:trace>
  <inkml:trace contextRef="#ctx0" brushRef="#br0">25882 8590 7761,'0'-15'0,"-5"6"965,0-1-306,0 7 1,12-3 0,2 6 0,4 1-233,2 4 1,4 3 0,1 6-1,1 1-80,0-1 0,3 7 0,-3 3 0,1 3 131,4 2 1,-4 6 0,2 3 0,0 6-71,-2 4 0,10 3 1,-3 8-1,0 2-101,-3 1 0,1 8 1,-5 1-1,0 4-66,-2 0 0,-6-2 0,-3-1 0,-3 0 0,-1 0 0,-3-1 0,-5-3 1,-4-2 14,-5-2 1,-4 0-1,-5-2 1,-7 4-148,-6-1 0,-1-1 1,-9-6-1,-3-1-243,1 1 1,-11-1-1,3-1 1,2-4-165,4-9 1,9-7 0,3-8 0,7-4-916,8-5 0,1-11 1213,14-8 0,5-51 0,7-20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11279 3122 7905,'-14'0'119,"-1"-5"1,1 1 727,0 0 0,6 1-364,3-2 0,10-1 1,6-5-1,6 1 20,7-1 0,3 0 0,2 0 0,2 1 24,2-1 1,2-2 0,5 0-1,-1 2-91,1 2 1,3 1 0,5-4 0,3 3-195,0-2 0,3 3 1,-6 0-1,-1 0-76,-3 0 1,-2 4 0,-5 0 0,-7 4-59,-4 4 0,-9 0 0,1 5 1,-5 4-46,-4 5 1,-5 4 0,0 8 0,-1 6-49,2 7 0,-3 3 0,3 12 0,-5 6 2,-5 4 0,-2 11 0,3-39 0,-1 1 0,1 1 0,2 1-66,-2 0 1,1 0 0,2 0-1,1 1 1,-3-1 0,-1 0 0,2 1-1,-1 0-21,1 2 1,0-1-1,-1-4 1,1-1 0,2 40-1,0-8 19,0-5 1,6-4 0,4 2-1,1-1 31,-1-3 1,2-3 0,-2-4-1,3-1-29,1 1 0,0-3 0,-1 0 0,-2-1-25,-1-4 1,-5 1-1,4-1 1,1 0 91,-2-4 0,3 0 0,-4-7 0,1 0-99,3 0 0,-3-3 1,1-8-1,3-3 79,0 0 1,-2-5 0,-1 1 0,1-4-25,-2-3 1,3-6 0,-4 4 99,1-1 0,-5-1 801,2-1-536,-4-3 0,-9 6 0,-5-5 0,-6 2-287,-3-2 1,-7-2 0,-6-1 0,-3 0-291,-7 0 1,0 0 0,-6 2 0,1 3-373,4 4 1,3 9 0,4 1 0,6 0-3856,3 2 4465,14-11 0,3 9 0,13-11 0</inkml:trace>
  <inkml:trace contextRef="#ctx0" brushRef="#br0">12085 6029 8046,'-8'-7'485,"0"6"625,3-4 48,3 3 1,-4 2-703,6 0 0,0 2 0,2 1 55,2 2 0,0 0-193,5-5 1,1 0-1,4 0-116,1 0 1,-1 4 0,2 1-1,1-2-49,3-1 0,4-4 1,-4-1-1,3-3-64,2-2 0,4-2 0,3-4 0,3-1-29,2 1 1,-3 0 0,2-1-1,0 1-16,-4 0 1,3 1 0,-2 2 0,-2 3-9,-6 1 1,2-2 0,-3 4 0,2 2-106,-2 1 1,1 2-1,-4 0 1,0 0 15,0 0 1,-2 0 0,-5 0 0,1 2 15,-1 2 0,1-2 0,-1 3 56,0-4 1,-4-1-1,-2 2 1,0 1 65,0 2-33,-5 0-31,10-5 60,-12 0-1,6 0 103,-7 0 367,0 0 0,-5 1-544,0 4 1,0-2 0,5 7 0,0 1 6,0 2 0,0 8 1,0 4-1,0 7-19,0 7 1,0 9-1,0 6 1,0 7 5,0 6 1,7 8 0,1 3 0,1 1 58,1-1 0,-2 2 0,3-7 0,-1-4 6,1-3 0,2-4 0,1-3 0,-1 0-29,-3-1 0,2-2 0,-4-10 0,2 4-97,0 1 0,-2 2 0,3 3 0,-3-2-125,-2-1 0,1-5 0,-4 5 0,3 1 36,2 2 0,-5-7 0,4-4 0,-3-6 41,1-4 1,0 1-1,-3-4 1,1-1 39,2 1 1,4 0-1,-4-3 1,-2-2 46,-1-3 1,-2 1-1,0-6 1,0-1 13,0-2 0,0-2 1,0 1-1,0-1-46,0 1 0,5-6 0,-1 1 0,0 1-65,-3 2 1,-1-4 0,0 1-26,0 1 0,0 2 148,0 1 1,0 1-207,0-1 167,0 0 159,0 1 34,0-7-43,0-2 0,0-4-57,0 3 16,0-4-80,0 6 0,0-6-25,0 4 163,0-3 57,0 4-113,0-6 1,-1 0-7,-4 0-24,3 0 0,-11 0 0,2 0-51,-6 0 1,-1 0-1,-6 0 1,-1 0-16,-3 0 1,-7 0 0,-3 2 0,-4 2-574,-1 6 0,-5 3 0,0 0 0,3-2-2704,5-2 3297,12-5 0,-19-68 0,24 20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6503 5396 8042,'0'-15'0,"-2"2"149,-3 4 1,4 1 262,-4 3 1,3 2 188,2-7-135,0 7 0,0-5-58,0 3-77,0 4-207,0-6-69,0 7 0,0 7 1,0 2 9,0 4 0,0 1 0,0 2 0,0 2-27,0 1 0,0 5 1,0-3-1,0 1 25,0 4 0,0 1 0,0 2 0,0 0 24,0-1 1,0 1-1,0 0 1,0-2-52,0-3 1,0 2 0,0-6 0,0 1 46,0 0 1,0-2 1,0-4 0,0-1 12,0 0 0,2-6-12,3-3 0,-2 2 170,6-3-75,-5 1 0,8 0-95,-2 0 0,-2 4 0,0-2 30,-2 1 0,6-3 1,-3 3-43,4-2 1,1-1 0,1-4 0,-1 3-93,1 0 0,-1 1 1,2-3-1,1 1 49,3 2 0,5-1 0,-2-2 1,1 1 40,0 2 1,0 0 0,4-5 0,1 1 13,0 4 0,0-3 0,1 3 0,2-4 5,2-1 0,4 5 0,-5 0 0,1-2 10,1-1 1,0-2 0,5 1 0,-3 2-59,-2 2 1,0 2 0,-3-4-1,2 3 13,-2 2 1,-2-3-1,-1 3 1,1-2 14,4-2 1,-4 2 0,6 0-1,-3 1 24,1-1 1,1 1-1,-3-4 1,3 2-47,2-2 1,0-2-1,3-1 1,-4 0 20,-1 0 1,4 0 0,-4 0 0,2 0-19,3 0 1,0 0 0,0-1 0,-2-2-2,2-2 0,0-2 1,0 4-1,-2-2 7,2 2 1,-3 2 0,1-1 0,2-1-17,2-2 1,-4 0-1,1 5 1,-1 0-5,-1 0 0,4 0 0,-4 0 0,1 0-15,1 0 0,-2 0 1,4 0-1,1 0 20,2 0 1,-2 0 0,-4 0 0,2 0-4,2 0 1,4 0 0,-1 0 0,-3-1 26,-1-4 0,1 2 0,2-5 0,3 0 0,1 0 0,1 0 0,-2-4 0,2 4-4,2 2 1,1-4 0,2 4 0,-3 0-23,-1-1 0,-1 1 0,-2 3 0,2-2-5,2 2 1,-4 1 0,1 2 0,-2-1 9,2-4 0,-3 3 0,4-3 0,-1 2 4,0-2 1,2 2 0,-2-5 0,3 2-14,0 3 0,0-4 0,-5 1 0,4-1-19,1 1 0,0 0 0,2 2 1,-5 0-9,-3 0 0,-2-2 0,2 1 0,1 0-22,2-1 1,0 4 0,-5-2 0,2 0 5,3 0 1,-3 2 0,3-3 0,-2 4-5,2 1 1,-3 0 0,4 0 0,-1 0 1,0 0 1,0-2-1,-5-1 1,2-2 26,3 2 0,1 1 0,4 2 1,-3 0 11,-1 0 0,-2 0 0,5 0 0,3 0-16,1 0 0,-4 0 0,1 0 0,2 0 15,1 0 1,1 0-1,1 0 1,-1 0-2,1 0 1,-1 0 0,1 0 0,-1 0-29,1 0 0,-1 0 0,1 2 0,-2 1 11,-3 2 0,6 0 0,-5-5 0,-1 0 10,-2 0 1,2 1-1,-4 2 1,3 2 5,2-2 1,0-1 0,1-2 0,-4 0-24,-2 0 0,4 0 1,-5 0-1,-2 0 14,-1 0 1,-3 0 0,-1 0 0,-1 0-34,0 0 0,0 0 0,-8 2 0,3 1-22,2 2 0,0-1 0,3-4 0,-3 0-27,-2 0 0,5 0 1,-2 0-1,2 2-65,-2 3 0,2-4 0,-4 4 1,0-2 63,4 2 0,2-3 0,-1 3 0,-1-4 75,-1-1 1,4 0-1,6 2 1,3 1 6,2 2 1,-3 0 0,2-5 0,0 0 10,-2 0 0,3 0 0,-4 0 0,-1 0 82,1 0 1,-2 0 0,-4 0 0,3 0-25,1 0 1,0 0 0,-7 0 0,-1 0-38,-1 0 0,-3 0 0,3 0 0,-6 0-23,-2 0 0,-4 0 0,-2 0 0,-2-2-9,-2-3 0,-2 4 0,-5-4 0,1 3-31,-1 2 1,-4 0-28,-1 0 0,-6-1-70,2-4 229,-3 3 1,-2-6-106,0 3 1,-2-1 0,-1-5-38,-2 1 1,0 1 0,4-6-1,-2 1 11,-2-1 0,0-4 1,5-2-1,-2-1 16,-2-3 0,2-3 0,-3-2 0,4-4 29,1-4 0,0-5 0,0-3 0,0-4 9,0-1 0,4 0 1,1-4-1,0 4 107,1 2 0,-4 1 1,4 4-1,-1 3-45,0 2 0,1 4 1,-2 8-1,0 3-101,0 5 0,-3 3 0,-1 2-437,0-1 124,0 7 0,-1 2-273,-4 6 0,2 1-697,-7 4 1,7-2 268,-2 7 1,-1-5 0,1 4 228,2 3 1,1-4 0,2 1-1,0 2-285,0 2 1,0 2-1,0-1 1068,0 0 0,-6 7 0,-2 1 0</inkml:trace>
  <inkml:trace contextRef="#ctx0" brushRef="#br0">7265 3367 7986,'-14'-8'-45,"4"1"1,1 7 85,-3 0 1,4 0 209,-1 0-42,6-6 0,-4 3 104,7-7 1,0 5-107,0-4 0,2 6-60,3-2 0,1 2 0,5-1 25,-1 0 0,-1-6 0,6 4-74,-1-2 0,1 3 0,-1-3 0,-1 0-57,-4 0 0,4 3 0,-3-3-36,2 2 1,3-4-34,-1 5 1,1-4-1,-1 4 24,0 2 1,-4 0 0,0-1 36,1 0 1,2-6 0,1 4 30,0-2 1,-1 3 0,-2-3-1,-1 0 29,1 0 1,2 5-1,1-2 36,1 3 1,-1 2 0,0 0-117,1 0 0,-1 0 1,1 2-1,-1 1-8,0 2 0,1 0 0,-2-4 0,-2 2 12,-2 2 0,1 0 0,4-5 1,1-2 39,-1-2 0,0 2 1,1-4-34,-1-1 1,1 4 0,-1-5-21,0 2 1,1-4-1,-1 5 1,1 0 28,-1-1 0,0 4 1,1-2-1,-1 2 56,0 2 0,1 0 0,-1 0-53,1 0 1,-1 0 0,0 0 0,1 2 18,-1 2 0,-4 0 0,-1 4 0,3-2-59,0-3 1,3 4-1,-1-3 1,1 0 6,-1-3 0,0 1 0,1 1-16,-1 2 0,0 0 0,1-5-64,-1 0 1,1 0 0,-3-2-218,-2-3 0,-2 4-1023,-3-4-118,3-3 599,0 6 1,3 2 0,-6 10 835,-2 3 0,-14 20 0,-5 6 0</inkml:trace>
  <inkml:trace contextRef="#ctx0" brushRef="#br0">10603 4187 7864,'-14'0'-332,"4"0"1041,0 0-37,7 0-318,-3 0 0,6-2-207,0-2 0,1 2 0,3-4 1,2 1-62,2 0 1,-3-5-1,4 4 1,2-2-20,2-3 0,-3 3 0,-1 0 0,3 0-50,0 0 0,-2 3 0,0-3 1,-1 0-25,-1 0 1,5 5 0,-3-2 39,2 3 0,-2 2 0,0 0-43,1 0 1,-3 2-1,1 3 17,3 4 0,-6 4 0,0 2 3,1-1 1,-6-4 0,6-2 0,-3 0-28,1 0 0,2-5 1,-4 3 15,2 1 0,1-6 19,-1 4 0,3-3 42,6-2 0,-4-5 0,-1 0 103,3 2 0,-4 1 0,1 2 12,2 0 0,2 0-117,2 0 1,-6 0-302,1 0-761,-1 0 1,1 0-230,0 0 1233,-7 0 0,-22-45 0,-13-11 0</inkml:trace>
  <inkml:trace contextRef="#ctx0" brushRef="#br0">11826 4101 7868,'-15'8'-178,"6"-2"0,1-4 271,1 2 0,1-2 549,1 3 16,4-4-334,-6-1 1,7-6-127,0-4 0,0-2 0,2-3-73,3 1 0,-4 4 0,6 1 0,-3-3-2,1 0 0,6-3 0,-3 1 0,2 0-27,0-1 0,-1 1 1,6-1-1,-1-1-26,0-3 1,2 3 0,2-3-1,1 3-9,-1 2 0,-1-1 0,1 1 0,1-1 29,-1 1 0,2 0 1,1-1-1,0 1-2,0 0 1,-2 1 0,-3 2 0,1 1 19,3-1 0,4-2 0,-4-1 0,1 1-13,0 3 1,-2-1-1,-4 5 1,-1-1-142,0 1 1,1 1 0,-1 5 0,0 0 56,1 0 0,-1 2 0,1 1 0,-1 3-34,0 2 1,1-5-1,1 4 43,3-1 0,-3 1 0,3 2 0,-3-4-18,-1-3 1,-1 2 0,0 1 42,1-2 0,-1-1 0,2-2 0,2 0 13,1 0 1,0-5-1,-5-1 1,1-2-4,-1-3 1,2-1-1,2 1 1,1 2 1,-2-3 0,1 4 1,0 0-1,1 2-8,-2 3 0,-1-4 0,-1 3 2,-1 0 1,1 3 0,-1 1-78,0 0 1,1 1 0,-1 3 14,0 0 0,1 1 0,-1-5 10,1 0 1,-1 0 0,0 0 0,1-1 34,-1-4 1,1 2 0,1-7 0,1-1 5,2-2 0,1-1 0,-4-1 1,1 1-43,2 0 0,0 4 0,-4 0 1,1 1-3,3 1 1,-8-3-1,4 6 1,-3 2 15,1 1 0,2-3 0,-1 0 36,0 2 1,1 3-31,-1 5 1,-4-3 0,-2 4 0,0-1 18,0 0 0,-4 1 0,6-3-29,1 2 0,0 1 0,1-2 0,-3 0 16,2 0 1,-3-1-1,2 0 1,1 2-16,2-2 1,1-1 0,1-2-1,-1 1-3,1 4 1,-1-3 0,0 2-1,1-2 13,-1-2 1,0 2 0,1 1 0,-1 2-21,1-2 0,-6-2 0,1-1 0,1 2 19,2 3 0,1-4 0,1 4 1,-1-3 0,0-2 1,1-2-27,-1-3 0,0 2 1,1-5-1,-1 0 3,1 0 0,-1 3 0,0-3 0,1 0 23,-1 0 1,2 5 0,2-3-1,1 1 18,-1 0 0,-2 0 0,-2 5 0,0 0 45,1 0 0,4 0 0,0 0 27,-1 0 1,-4 2 0,-3 3-1,-3 4 53,-1 4 1,2-3-1,-4-1 1,-2 3-76,-1 0 1,-2 3-1,0-1 1,1 1-38,4-1 1,-3 0 0,3 1 0,-4-1-176,-1 0 0,0 1-35,0-1 0,5 1-455,0-1-279,0-6-145,-5-2 78,0-6-2504,0 0 3092,-7 0 1,4 2-255,-7 3 126,7-4 0,-5 6 104,3-7 0,4-2 32,-4-3 365,3-3 0,-30-25 0,-8-6 0</inkml:trace>
  <inkml:trace contextRef="#ctx0" brushRef="#br0">6258 9396 7845,'-14'-2'0,"-1"-1"-160,1-2 0,4-1 1,1 2 749,-2 0 1,-1-3-25,3 2 1,1 4 372,3-4-672,3 3 0,-4 9 0,6 4 0,0 5-31,0 3 1,5 13 0,1 2 0,1 6-43,-1 3 1,5 11-1,-1 5 1,3 4-38,1 1 1,0 1 0,2-7 0,2-7-44,1-5 0,8-7 1,0-4-1,7-6-9,3-12 1,3-7 0,8-10 0,4-4-88,4-5 0,2-2 0,-2-13 1,-2-2 30,-1-1 0,1-3 0,7-2 1,3-2 38,2 2 1,-6 3-1,4 4 1,0 1-12,3-2 1,-3 5 0,-1 2 0,-4 5-27,-2 4 1,4 4 0,3 6 0,5 0-14,-1 0 0,-5 0 0,-1 0 1,-3 1 47,-1 4 1,-2-2 0,-3 5-1,-6 0 62,-2 0 1,0 0-1,1 4 1,4-4-14,1-2 1,-5-1 0,4-7 0,0-3-79,2-4 1,-2-9-1,-1-3 1,-1-1-59,0-4 1,7-1 0,-4-2 0,0 1-79,-3-1 0,-3 5 0,-2 2 0,0-1 76,0 1 1,-6 9-1,-4 0 1,-4 5 59,-5 5 0,2 1 0,-5 4 0,-1 3 54,1 4 0,0-1 1,-3 2-1,2 1-50,3 2 0,1 5 0,3-2 1,-2-4-144,-1 1 0,2 0 0,6 1 0,1-1 4,-1-3 0,-1-2 0,-1-5 0,4 2-18,4-2 0,-1-3 0,1-5 0,2-4 102,2-4 1,1-6 0,2-2 0,1-2 8,2-2 1,6-7 0,-1 0 0,3 3 11,2 3 1,-2 10 0,-4 2 0,-2 8-13,-1 4 0,-2 4 0,2 4 1,-2 8 17,-6 9 0,4 4 0,3 2 0,0 0 14,2-1 1,-6-4 0,6-1 0,-1-2-48,4-4 1,5-1 0,2-2-1,3-1-12,-2-3 1,2-4 0,0-7-1,-1-4 142,2-5 0,-6-4 1,-1-4-1,-7-2 9,-6-3 1,0-6 0,-1-6 0,0-2-119,0-3 1,0-3-1,0-3 1,2-4-97,3-1 1,-3 5 0,1-2-1,-4 5-343,-4 4 1,-6 4 0,0 8-2928,-6 3 3345,-5 3 0,-65 39 0,-13 7 0</inkml:trace>
  <inkml:trace contextRef="#ctx0" brushRef="#br0">14459 16719 7714,'20'-21'1,"4"-4"1,5-7 247,5-7 0,4-12 1,12-11-1,-23 25 0,2-1-192,0-3 0,2-1 1,3-2-1,1 0 0,-1-1 1,-1 0-1,2 0 0,0-1-149,1 1 1,0 1 0,0-2 0,0 0 0,0 3 0,-1 2-1,-2 2 1,1 3 118,-3 2 0,0 2 0,-1 3 0,-1 0 0,27-25 0,-5 5-163,-7 4 0,-8 11 0,-8 15 0,-4 5 29,-5 4 1,-5 7 0,-4 12 0,-6 12 119,-2 10 0,-8 7 1,-6 10-1,-5 5 27,-7 3 1,-3 6 0,-4 2 0,-2 1 2,-6 4 1,3-3 0,-1-1 0,2-2-29,3-7 1,3-7-1,5-12-7,5-8 0,11-17 0,11-20 1,16-20-38,18-22 0,-11 14 0,2-3 0,6-6 0,1-1 0,2-3 0,1 0-1,3-1 1,0 0 0,-1-3-1,0 0 1,0 0 0,1 1 0,1-1-1,1 2-46,2-1 0,-1 1 0,-3 7 1,0 2-1,-1 3 0,0 3 1,-5 5-1,0 1 111,28-19 0,-4 12 0,-3 10 0,-4 11 308,-4 9 0,-4 9 1,-5 9-1,-2 15-67,-2 14 1,-7 16 0,-11 14 0,-6 10-189,-8-35 0,-1 1 0,-1 5 0,0 2 0,-2 1 0,-1 1 0,-2 0 0,0 0-130,-3 0 1,-1 0-1,-3-3 1,0 0 0,1 0-1,1 0 1,0-3 0,0 0-44,1-3 0,0-1 0,0 23 0,5-10 0,8-13-439,9-12 1,8-1 0,10-13 523,2-1 0,3-4 0,1-1 0,10 2 0,6 2 0</inkml:trace>
  <inkml:trace contextRef="#ctx0" brushRef="#br0">18386 14288 7816,'-29'7'0,"1"-2"-251,-1-3 0,2 4 1,1 4-1,4 3 410,1 1 1,2 2 0,6 3 0,3 5 48,6 3 1,-3 2 0,2 0 0,2 0-140,2-1 1,1 8 0,0 4 0,0 8 47,0 9 1,0 10 0,0 12-1,-1-38 1,0 1-88,-1-1 1,-1 1-1,2-1 1,-1 1 0,-2 0-1,0 1 1,0-2 0,0 1 13,0-1 0,0-1 0,-4 24 0,-2-4 0,4-13 103,0-10 1,4-6 0,-1-9-98,6-8 1,10-7 0,8-14 0,3-7-80,6-8 0,0-12 0,9-6 0,1-6-37,1-7 0,4-8 1,1-1-1,2 3-36,-1 4 0,-4 3 0,-3 8 1,-3 8 30,-2 4 1,-10 17 0,-10 14 68,-9 17 1,-6 16 0,-6 19 0,-9 10 115,-7 7 1,-5 4 0,12-30 0,1 1-1,-1 2 1,0 0-50,-2 1 0,0 0 0,2-1 0,0 0 1,-2 0-1,0 1 0,2-3 0,0 0 37,0-2 0,1 0 0,0-2 0,1 0 0,-10 30 0,9-8-45,8-13 1,6-18 0,6-16-1,8-7-114,9-6 0,10-13 1,6-8-1,4-7-100,5-6 0,3-6 0,7-7 0,1-4 43,3-1 1,-3 5 0,2-2 0,-4 5-8,1 4 0,-10 7 1,6 13-1,-6 10 91,-5 5 0,-1 17 0,-12 8 0,-1 9 178,-6 9 1,-1 4 0,-3 5 0,-1 5 122,-2 2 0,0 3 0,1-2 0,2-2 16,-1-1 1,0-5-1,-1 3 1,2-1-164,-1-4 0,-2-3 0,-3-4 0,-2-4 75,-2 0 1,6-9 0,4 1-200,-1-5 0,-2-3 0,-2-4 0</inkml:trace>
  <inkml:trace contextRef="#ctx0" brushRef="#br0">15710 9208 7810,'-6'8'-48,"-1"0"0,-4-4 0,2 2-180,-3 2 0,6 2 0,1 6 1,4 1 572,1 2 0,0 7 0,1-2 1,4 3-143,5 2 0,-2 0 0,1 1 1,2 2-111,2 2 1,2-1 0,-1-4-1,2-2-7,3-3 1,-1 2 0,4-7 0,1-2-30,-1-1 0,2-8 0,5-1 0,1-2 54,4-1 1,-2 1-1,6-5 1,2 0-50,1 0 0,3 0 1,-1-1-1,2-3-72,2 0 1,5-3-1,5 4 1,1-3 20,-1-2 1,2 3-1,2-3 1,2 1 14,-3 4 0,-2 2 0,-4 2 1,-1 4 31,1 5 0,-4 9 0,-2 3 0,-3 2-1,-2 0 1,1-1-1,3 1 1,1-7-37,-2-6 1,0 1 0,1-8 0,2-2-13,3-5 1,0-5-1,6-8 1,1-3-35,3-5 1,1-4-1,5 0 1,3-1 21,-3 0 1,1 0 0,3 0 0,2-1 11,-36 13 1,0 1 0,36-10 0,1-1 0,-5 4 5,-2 6 0,-6 7 0,2 5 0,-5 4-15,-8 1 1,-5 6 0,-2 5 0,-1 7 12,0 6 0,-1 2 0,-2-1 1,-2-1 4,2 2 1,-2-4-1,4 0 1,3-1-9,-1-3 0,3-4 1,1-3-1,4-3 4,4-1 1,2 2 0,1-4-1,3 0 7,5 1 1,4-4 0,2 3 0,2-4-26,2-1 1,-35-2-1,-1-2 1,0 0 0,0-2-1,2 0 1,2 0-12,3-1 0,0-1 0,-6-1 0,0-1 0,3 0 0,0 1 0,-4-1 1,-1 1 70,36-12 1,-1 5 0,1-3 0,-34 10 0,0 2-4,2-1 1,1 1-1,6 1 1,0 0-1,2 0 1,0 0-1,-4 2 1,-1-1-108,-2-1 0,0 1 1,-5 1-1,1 1 1,1 0-1,0 1 1,2 1-1,1 1-292,1 0 0,-1 0 1,-2 0-1,-2 0 0,32 0 346,-10 0 0,-2 0 0,-9 0 0,3 0 0</inkml:trace>
  <inkml:trace contextRef="#ctx0" brushRef="#br0">9970 10690 7874,'-8'7'384,"0"-6"0,5 6 662,-2-1-534,0-4 1,0 3-285,1-10 0,-3 2 0,4-7 0,-3-1-35,-2-2 0,3-8 0,-3-3 0,0-3-81,0-2 0,3-6 0,-3-3 1,2-4-60,2-1 1,-2-5 0,1 0 0,0 2-107,-1 1 0,4 3 0,-2 2 0,2 5 84,2 5 0,5 0 0,1 12 0,1 4-43,-1 2 1,5 9 0,-1-2-1,3 4 0,1 7 0,0 4 0,1 3 6,-1 1 0,-1 5 1,-2 2-1,-1 1-122,1 4 1,0-1 0,-1 1 0,-4-2-161,0 2 1,-4-4-1,3 2 1,-4 0-695,-1-2 0,0 4 982,0-7 0,0 0 0,0-4 0</inkml:trace>
  <inkml:trace contextRef="#ctx0" brushRef="#br0">9869 10014 7915,'-27'0'0,"1"2"0,4 3 247,1 4 1,-3 10 0,5 5 0,0 5 158,-2 5 1,5 4 0,-5 10 0,2 3-860,0 0 1,0 5 0,4-6 0,3-4 452,2-7 0,4-91 0,6-23 0</inkml:trace>
  <inkml:trace contextRef="#ctx0" brushRef="#br0">18976 10863 7950,'-14'0'493,"4"-5"0,2-1-148,2-2 1,1-2-1,5-4-113,0 0 0,0-1 0,0 1 0,0-2 29,0-3 1,0 1-1,0-4 1,0-1-57,0 1 1,0-2 0,0-5 0,0-1-70,0-4 1,5 2 0,1-5 0,0 1-28,1-1 1,2 0-1,-4-1 1,0 3-20,1-1 0,-2 6 1,4-2-1,-2 5 54,-3 3 1,0 11-192,2-1 0,-3 11 0,3 3-17,-4 8 1,4 4-1,0 4 1,0 2 13,1 1 1,-3 7 0,5-4 0,0 2 11,0 0 0,0-2 1,3 4-1,-3-4-199,-1-1 0,2 0 1,-2-4-1,-1 3-803,1-3 0,-3-6 0,-2-1-1189,3 1 2229,-4-4 0,-20-33 0,-13-19 0,-4-3 0,0 0 0</inkml:trace>
  <inkml:trace contextRef="#ctx0" brushRef="#br0">18962 10144 7861,'-15'0'190,"1"0"0,-2 0 0,-2 1 0,-1 2 335,2 2 0,1 5 0,1-4 0,1 2-350,-1 3 1,1 7 0,0 3-1,1 1-1337,3 4 1162,-3-5 0,-27 6 0,-14-5 0</inkml:trace>
  <inkml:trace contextRef="#ctx0" brushRef="#br0">12919 10806 7900,'-1'14'0,"-3"0"53,0 1 0,-3-1 396,2 0 1,4 1 0,-6-2 1087,1-4-1218,4-2 0,-6-11 1,5-4-1,-2-8-10,2-4 1,2-11 0,1-9 0,0-4-37,0-4 0,0-7 0,0 3 0,0-4-52,0-2 1,0 2 0,0 3 0,0 5-28,0 4 0,0 7 0,0 5-74,0 6 0,1 12-139,4 9 0,3 7 1,6 6-1,1 6 125,-1 2 1,2 5 0,3-2 0,4 0 20,-1 2 1,5-5 0,-3 3 0,3-1-19,2 1 0,-2-8 1,-1 3-1,-2-2-56,2-4 0,-4 3 0,0-5 1,-1 1-531,-3-1 0,-2-1 0,-2-5-1900,0 0 1241,-6 0 1,-9 0 0,-12 1-1316,-5 4 2451,-7-3 0,-20-7 0,-9-3 0,-9-4 0,1 0 0</inkml:trace>
  <inkml:trace contextRef="#ctx0" brushRef="#br0">12890 10360 7906,'0'-15'3,"-1"2"0,-2 2 787,-2 2 268,0 5 0,11 0 0,4 8-363,3 6 1,1 9 0,2 5 0,2 5-362,1 4 0,5-1 0,-3 7 1,1 1-225,4 1 0,1 3 0,2 0 0,-1 4-73,1 5 1,6-2 0,4 2 0,1 0-71,-2-2 1,4-2-1,-2-5 1,4 0-23,4 4 0,2-3 0,-4 5 0,2-2 35,-2 0 1,1 6 0,-2-3 0,-1 0-70,-2-3 1,-2-8-1,1-2 1,-1 1 6,-1-2 1,-2 3 0,1-8-1,-5-4 10,-2-2 1,-2-9 0,-1 4 0,1-3-45,0-4 0,-5 4 0,-2-10 0,1 0 7,-1-3 1,-4-4 0,1-1 0,-3 0 128,-2 0 1,5-8-1,2-5 1,0-6 195,0-3 0,4 3 0,1-7 0,4-3 109,4-3 1,11-8 0,-2 2 0,3-4 28,4-1 0,1-1 1,8-4-1,2-5-167,-30 25 0,0 0 1,3-4-1,-1 0 0,-1-1 1,0 0-1,1 0 0,1-1-118,3 1 0,0-1 0,0-1 0,1 0 0,1-1 0,-1 1 0,-4 4 0,-1 0-108,-3 2 1,1 2 0,24-19 0,0-2 0,-6 5-151,-4 4 1,0 4-1,-12 6 1,-1 1-92,-1-1 0,-4 2 0,-3 3 0,-5 4-176,-3 4 1,-3 7-1,-2-1-72,-1-1 0,-7-2 0,2-1-28,-4-1 1,-1-4-1,0 0 1,0 2-232,0 1 1,-6 1-1,-4 1 1,-2-1-1044,-3 1 1830,-6 0 0,-20 5 0,-10 3 0,-8-1 0,1 0 0</inkml:trace>
  <inkml:trace contextRef="#ctx0" brushRef="#br0">15408 10489 7913,'-14'0'460,"-1"0"1,4 0 0,8-2 513,13-2 0,15 0 0,15-5 1,5-4-318,3-5 1,8 2 0,0-4 0,6 0-303,4 1 1,-1-5-1,4 4 1,-4-1-140,-1 0 0,-8 7 0,-8 6 0,-3 1-86,-2 4 0,-8 1 0,-4 4 0,-7 1 15,-4 2 1,-2 6 0,-8-1 0,-4 3 43,0 1 0,-4 0 0,3 1 0,-4 1-28,-1 3 0,-6 3 0,-4 7 0,-2 1-213,-3 4 1,-4 1-1,0 4 1,1-6-655,2-2 1,2-3 0,0 1 0,-1-2-2107,1-3 1,6-3 2811,3-7 0,23-38 0,6-9 0</inkml:trace>
  <inkml:trace contextRef="#ctx0" brushRef="#br0">14976 17928 7741,'-7'0'949,"0"1"-730,7 4 1,0 3 0,0 6-26,0 1 1,0-1 0,0 1-1,0-1 107,0 0 0,0 1 0,0 1-123,0 3 0,0-3 0,0 3-143,0-3 1,0-6-1,2-2-47,3-2 0,-4-7 0,5-11 0,-1-5 37,0-7 0,6-3 1,-1-2-1,3-2 107,1-2 0,0 3 1,1-4-1,1 4 97,3 1 0,-1 6 0,4 4 1,-1 5 49,-4 4 1,-1 4-1,0 7 1,2 6-158,1 7 0,-5 7 0,-4 8 0,0 0-271,-2-1 1,3 1-1,-6 0 1,-1-2-379,3-3 1,-6 3 0,6-4-1,-2-1-1080,-1-3 1,3-3 861,-2-1 0,-4-9 1,4-6 386,-3-8 0,-2-5 358,0-1 0,-7-39 0,-1-9 0</inkml:trace>
  <inkml:trace contextRef="#ctx0" brushRef="#br0">15336 17985 7748,'10'0'-173,"-1"0"0,1-5 635,4 1 0,-4-1 0,0 5 113,1 0 0,1 0 0,3 0-227,-1 0 1,-4 0 0,-1 0 0,3 0 10,0 0 1,3-5 0,-2-1 0,-2-2-149,-2-3 0,1 3 0,4-2 0,1-1-222,-1-2 1,-4-1 0,-2-1 0,-2 1-586,-3-1 1,-1 1 220,-2 0 0,-6 6 1,-6 3-1,-5 3-120,-7 2 1,1 8-1,-1 7 1,0 7 379,2 5 0,-4 2 0,7 0 0,2 1 244,1 4 0,3-2 1,2 3-1,3-3-14,1-5 0,4-1 0,8 1 0,5-3-168,2-5 1,4-8-1,3-3 1,4-2-190,-1-2 1,5-9 0,-3-5-1,4-3-243,0-1 1,1-7-1,0-3 1,-2-3 484,-3-2 0,2-16 0,1-9 0,0-4 0,0 0 0</inkml:trace>
  <inkml:trace contextRef="#ctx0" brushRef="#br0">15840 17827 7748,'8'-6'246,"-2"4"0,-6-3 1,-2 10 254,-2 5 1,-4 4-1,-7 5 1,1 5-221,0 3 1,-6 2-1,1 0 1,2 0-64,1-1 0,6 1 0,0 0 1,1-2 413,1-3-467,1-3 0,9-15 0,3-7 0,3-10-84,0-7 0,5-8 0,-5 2 0,0-3-208,-4-2 1,3 5 0,-2 0 0,-1 0 96,3 2 0,-6 1 1,4 7-232,-3 0 0,-1 6 1,3 6 280,0 10 1,1 8 0,-3 14 0,1 4 155,2 4 0,4 4 1,-4 1-1,-2 2 20,-1 3 1,-2-4 0,0 4 0,0-3-85,0-2 1,-2-1-1,-2-4 1,-6-4-161,-3-4 0,-3-7 0,-1-4 1,-4-5-465,-2-4 1,4-4 0,-5-6 0,0 0-749,2 0 0,0-11 0,4-5 1260,-1-5 0,0-28 0,4-12 0</inkml:trace>
  <inkml:trace contextRef="#ctx0" brushRef="#br0">18731 18000 7748,'-9'0'202,"-1"0"1849,7 0-1669,-3 0 0,7 6 1,2 5-1,2 5-163,-2 3 0,-1 9 0,-2 0 0,0 9-55,0 5 1,0 2-1,0 3 1,0 4-175,0 5 1,0-6-1,0 5 1,0-3-259,0-6 1,0-6-1,0-5 1,0-5-332,0-7 0,2-7 1,1-8-563,2-8 0,6-10 1161,-2-14 0,-2 13 0,-1-8 0</inkml:trace>
  <inkml:trace contextRef="#ctx0" brushRef="#br0">18717 18014 7756,'-5'-10'398,"0"1"1,1 4 0,4-5-1,1-1 217,4-2 1,3-2 0,8-3 0,3-3-141,5-1 0,3 4 0,2-1 0,0 3-191,0 2 0,1 6 0,0 3 0,1 3-76,-4 2 1,-3 2-1,0 3 1,-5 4-132,-3 4 1,-8 6-1,-3 2 1,-3 3-94,-2 6 0,-2 1 0,-3 5 1,-4 0-149,-4-4 0,-6 3 0,-2-2 1,-2 1-249,-2 1 1,-2-6 0,-2 0 0,0-9-310,0-4 1,2-3 0,2-3 0,2-5-776,2-4 0,9-9 1496,7-6 0,16-52 0,-3 24 0,0 0 0</inkml:trace>
  <inkml:trace contextRef="#ctx0" brushRef="#br0">19278 17841 7756,'2'-12'2550,"3"2"-2052,-4-3 1,6 18 0,-7 0-1,0 8-256,0 6 1,-7 5 0,-2 9-1,-4 6 11,-2 2 1,-1 7 0,0 2 0,0 1-64,4 3 1,5-11 0,-1-4 0,3-9-75,7-6 0,4-9 1,10-11-1,4-5-94,4-9 1,3-7-1,2-17 1,-1-4-105,1-4 1,-2-6 0,-1 0-1,-4 3-139,-1 5 1,-7 5 0,-6 6-1,-1 2-271,-4 3 1,-3 5 0,-5 10-213,-4 4 1,-9 3-1,-3 2 1,0 2-20,1 3 0,0-2 0,6 6 0,1 3 723,4 0 0,22-4 0,10-1 0</inkml:trace>
  <inkml:trace contextRef="#ctx0" brushRef="#br0">19782 17698 7756,'8'-2'306,"-2"-1"156,0-2 1,-6 2 0,0 9-151,-8 9 1,-6 5 0,-5 9 0,-3 1-326,-1 4 1,-4-2-1,5 6 1,-1 1-17,4-3 0,5 4 0,4-6 0,5-4 329,4-4 1,12 0 0,5-7 0,5-3 135,4-5 0,1 2 1,-2-4-1,-5 4 35,-3 1 0,-3 1 0,-4 1 0,-5 3-249,-8 5 1,-10 3 0,-10 2 0,-3 0-391,-2 0 0,-5-5 0,-1-2 1,0-3-1989,0-6 1,-3-5 2155,4-8 0,-19-51 0,27 19 0,-1 0 0</inkml:trace>
  <inkml:trace contextRef="#ctx0" brushRef="#br0">17796 11410 8035,'0'-15'-14,"0"1"792,0 0-364,0 6 1,0 0 58,0 3 1,-1 3 431,-4-2-585,3 2 1,-6 4-184,4 2 0,-3 0 0,-4 4 0,3-1-58,2 1 0,-6 2 0,3 6-45,-4 3 0,3-3 0,1 5 0,-2-2-1,-2 0 1,-2 7-1,-1-2 1,-1 3 8,-2 2 0,-2 1 1,3 2-1,-1 2-136,2-2 1,-4 3 0,2-1-1,1-2 78,2-2 1,-3-1 0,0-2 0,1-2 142,2-1 0,7-6 0,1 1 23,1-3-234,2-1 2,5-7 0,2-2 1,1-8-1,4-1 131,1-2 0,-4-4 1,6 2-1,-1-1 290,-1-3 0,5 3 0,-3-1 0,3-3-156,1 0 1,0-3-1,1 1 1,-1-1-154,1 1 0,-3 0 0,0-1 0,-3 1-530,2 0 1,2-1-1689,2 1 1095,-1-1 0,-6 9 0,-5 6 548,-6 8 0,0 10 1,-7 2-1,1 1 315,1 0 0,-5-2 0,3-5 0,-1 2 230,1 4 0,-2-9 0,2 3 0,-3-3 56,-1-3 1,4 4 0,1-8-1,-3 0 380,0-3 1,2-1 0,0-1-1,1-4 124,1-5 1,-5-3 0,5-1 0,-1-2-56,-1-3 0,2 1 1,-3-4-1,1 1-404,-1 3 0,3 3 0,0 0 0,0 1-776,0-1 0,5 1 0,-2 0 675,3-1 0,9-50 0,1-14 0</inkml:trace>
  <inkml:trace contextRef="#ctx0" brushRef="#br0">17178 16590 8012,'-8'6'-434,"-5"2"0,13 5 741,0-4 1,5-1 0,6-4-63,-2 0 0,-5 3 1,2-4-1,-1 3-70,0 2 1,1 2-1,-3 6 1,2 2-17,-2 1 0,-1 11 0,-2 0 1,1 7-82,4 8 0,-3 0 0,3 9 0,-4 4-146,-1 2 0,-1-2 0,-3-8 0,0-4 104,0-5 1,3-9 0,1-3-25,0-8 0,0-13 1,1-8-1,3-10 57,0-7 1,6-12 0,-5-9-1,0-6 95,1-3 0,-4-5 0,2-7 0,-2-2-79,-2-1 1,0-7 0,-2 1-1,-1-6-77,-2-3 1,-1-1-1,3 3 1,-2-2 38,2 2 1,1 3 0,2 7 0,2 7 4,3 8 0,3 14 0,6 7 51,0 8 0,1 19 1,-2 12-1,-2 12-29,-2 10 1,-5 12-1,0 8 1,-2 6-114,-2 4 1,0 4 0,0 7-1,0 2-5,0 2 1,-6 0 0,-4-5-1,-3 0-105,-1 0 1,-1 8 0,1-4 0,0-7 46,-1-6 0,2-12 0,2-7 0,3-8 95,2-12 0,1-15 1,5-10-1,0-12 144,0-10 0,6-12 0,2-10 0,2-10-71,0-11 1,-1-6-1,6-6 1,-9 36-1,0-1 6,-1-1 1,0-2 0,2-2-1,-1-1 1,-2 1 0,0 0-1,0-1 1,0-1-112,-2 0 0,1-1 1,0-1-1,0-1 0,0 1 1,-1 0-1,0 1 1,-1 1 27,0 1 1,0 1-1,1 5 1,0 2 0,3-39-1,0 13-16,1 15 0,-4 23 0,3 26 27,-4 14 1,4 18 0,0 15 0,-2 14 20,-1 12 0,-2 9 0,-1-35 0,0 1 0,0 1 0,-1 1-46,0 1 1,-1 0 0,-2 0 0,1 0 0,0-5 0,1 0 0,-1 0 0,0 0 18,-1 0 1,-1 1 0,-2 1 0,-2 1 0,0-1-1,0 1 1,-1-2 0,1 0-3,0-2 0,-1-1 0,-13 36 0,5-10 0,1-8 1,2-9 1,8-23 0,4-23-28,2-10 0,7-19 0,1-12 0,2-11 53,3-10 1,-3-15 0,2-6 0,-5 36 0,-1-2 18,1-2 0,-2-1 0,2-2 0,-2 0 0,-1-1 1,0 0-1,0-1 0,0-1-99,0-2 0,0-1 0,-1-5 1,-1-2-1,0-2 0,0 0 1,1 0-1,0-1 67,1 0 1,1 1 0,-3 6-1,1 3 1,2 3 0,1 2 0,-2 8-1,2 3-98,6-19 0,-4 25 1,-1 37 169,-4 15 1,-1 7 0,0 19 0,0 7-67,0 8 0,0 10 1,0 12-1,0-36 1,0 0-28,1 1 1,-2 0 0,-1 4 0,0-1 0,-1-1 0,1 0 0,-1 2 0,1 0-39,-1 0 1,0 0 0,1 5 0,0 1-1,-2-1 1,-1 0 0,-1-2 0,1-1 26,-2-2 0,1-1 0,1-2 0,0-2 0,1-3 1,-1-1-1,-5 34 6,2-11 1,2-8 17,6-27 1,0-12 0,1-18 0,2-14-18,2-12 0,5-15 0,-5-14 0,-1-7 73,3-9 1,-6 31 0,-1-2-1,3 0 1,-1-1 0,-1-5 0,0 0 7,-1-2 1,0-2-1,-1-5 1,0-1 0,-1 1-1,-1 0 1,-1-3 0,-1-1-54,-1-4 1,-1 0-1,0 1 1,0-1 0,-1-2-1,1-1 1,0 3-1,0 1-24,-1 4 0,2 4 0,1 8 0,2 5 0,-2-15-7,3 17 1,2 29-1,0 28 1,2 17 79,3 12 0,1 16 0,5 13 1,-6-31-1,0 1-41,0 3 0,1 2 1,-2 2-1,0 1 1,1 1-1,-1 1 1,2 2-1,0 1-113,0 0 1,0 1-1,4 6 1,0 0-1,-1 3 1,1 0-1,-2 0 1,0 0-35,-2 0 0,-1-1 1,1 1-1,-1-1 0,-1-4 1,-1-2-1,0-1 1,0-2 80,0-4 0,0-2 0,0-6 0,-1-3 0,-2 18 1,0-11 52,0-14 0,0-14 0,0-16 190,0-14 0,0-12 1,0-18-1,0-15-65,0-13 1,-1-14-1,-1 35 1,-1-2-1,-2-3 1,0-1-97,-1-3 0,-1 0 0,-2-7 1,-1-1-1,0-1 0,-1-1 0,0-2 1,0-1-115,-2-3 1,0-2-1,0-4 1,-1-2-1,5 23 1,-1-2-1,1 1 1,-1-2 0,1-1-1,0 1 57,1 0 1,0-1-1,0 1 1,3 4-1,0-1 1,1 3 0,1-18-1,1 3 1,2 6-1,0 1-17,2 7 1,1 3 0,0 8 0,0 2 0,9-24 0,-3 17 8,2 12 0,-3 19 0,2 12 30,1 12 1,-3 12 0,2 19 0,1 12-33,2 17 0,-6-22 0,0 3 0,0 8 0,-1 2 0,0 5 0,-1 2-73,0 4 1,0 2 0,-1 6 0,0 1 0,-1-23 0,1 0 0,0 1 0,-1 1-1,-1 1 1,1 0-81,-1 0 0,0 2 0,0-1 0,0 1 0,0 1 0,-1-2 0,-1 23 0,0-2 0,0-3 0,0-2 76,0-5 0,0-2 1,-2-6-1,-1-2 0,0-8 1,0-3-1,-4 32 579,1-17 0,-4-20-210,6-14 1,-1-23 0,5-22 0,0-21-124,0-17 1,0-18 0,-1 29 0,0-2 0,0-5 0,-1-1-99,0-5 1,-1-1-1,-2-6 1,-1-2-1,1-6 1,0 0-1,-1-4 1,0-1-78,-2-2 1,1-2 0,1-1 0,0 1 0,0 0 0,2 1 0,1 0 0,1 0 16,1 0 1,1 0 0,0 5 0,1 2 0,1 7 0,1 4 0,1 12 0,2 4 27,6-19 1,3 32 0,-1 24 0,0 13 20,1 14 1,-1 22 0,1 25 0,-1 14-1,-6-33 1,-2 2 0,0 5 0,-2 2-1,0 4 1,0 0 0,-1-1 0,0 0-31,-1 0 1,0-1 0,-1-1 0,-1-1 0,0 1 0,0-2 0,0-1-1,0-2 330,0-3 1,0-1-1,0-3 1,-1-3 0,-3 18-83,0-12 0,-6-25 1,7-25-222,4-19 1,6-20-1,9-18 1,1-13-259,-7 30 1,0-1-1,2-6 1,0-3-1,-2-4 1,0-3-1,1-2 1,1-1-724,0-1 1,1-2 957,1-9 0,-1 0 0,2 2 0,-1 0 0,-4 18 0,-1-1 0,1 1 0</inkml:trace>
  <inkml:trace contextRef="#ctx0" brushRef="#br0">4042 5036 8018,'-9'0'0,"-1"0"257,-1 0 0,-2 0 308,-1 0 0,6 1 0,3 4-276,4 5 0,1 3 1,0 1-1,0 0 62,0 1 1,0 4 0,1 2 0,2 1-44,2 4 0,5 6 0,-4 1 0,2 1-83,3 1 0,0-5 1,1 4-1,-3-4-38,2-1 1,2 0-1,3-2 1,2-3-105,1-5 0,0-4 1,-3-6-1,3-4-71,5-3 0,4-4 0,0-4 0,1-9 101,0-7 0,4-10 0,1-3 0,-2 0-5,-2-1 0,-1-2 0,0 4 1,0 2 94,-1 2 0,-4 8 0,-1 3 0,-2 4 66,-4 6 1,-1 2 0,-1 7 0,-1 3-305,0 7 0,1 1 0,-1 12 0,0-1 28,1 0 0,-1 1 1,1 1-1,-1-5-13,0-3 1,1-2 0,-1 1 0,1-3-17,-1-2 0,0-2 1,1-5-1,-1 2 44,0-2 1,1-1-1,-1-4 1,1-3 118,-1-4 0,5-2 1,0-1-1,1 3 5,0-2 0,-2-1 0,4 3 1,1 2-57,-1 1 0,-3 4 1,4-2-1,-3 2-42,-2 2 1,4 0 0,1 0 0,1 0-7,0 0 0,-5 0 0,5 0 1,1 0 82,3 0 0,0-6 0,1-4 0,0-3 88,0-1 0,-1-1 0,1 1 0,0 0-26,0-1 1,-5 6-1,0 1 1,1 1-135,3 4 0,-6 2 0,-1 1 0,-2 0-105,0 0 0,5 0 0,-3 0 0,0 0-142,-1 0 0,6 0 1,-4 0-1,2-2 28,0-3 1,-1-4 0,1-9 0,-5-3-505,-3-1 0,-3-1 1,-4-2-1,-4 1-653,-3-2 0,-2 5 0,0 1 1337,0-1 0,-19-21 0,-7-9 0,-2-7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7970 5194 7918,'-9'-5'322,"-1"1"1,2-8-1,-2 3 295,6-4 1,2 3 0,2 1 128,0-2 1,2 4-314,2 2 0,4 5 0,7 7 0,1 7-8,3 9 0,-3 9 1,3 3-1,-1 1-215,1 4 1,-3-3 0,3 0-1,-1-2-191,1-3 0,-3-8 1,3-5-1,-2-3-36,3-1 0,-3-7 0,6-4 0,-1-5-66,0-9 0,-2-6 1,4-12-1,0-3-8,-2-2 1,3 2-1,-5-2 1,-3 1 88,-1-2 1,-1 9 0,-1-3 138,0 6 0,1 4 1,-1 9 39,1 4 1,-1 3 0,0 4 0,1 3 26,-1 4 1,-4 6-1,-1 2 1,2 3-44,2-3 1,2 4 0,-1-2 0,0-1-144,1-2 0,-2-2 0,-2 0 1,-2 1-43,3-1 1,0-1 0,3-3-75,-1-6 0,1 0 0,-1-1 0,0 2 9,1-2 0,-1-6 1,0-4-1,2-1 60,4-3 0,-4 3 0,3 0 1,-3 0 60,-2 0 0,5 3 1,2-3-1,0 0 3,0 0 1,3 3 0,-4-3 0,3 0 71,2 0 1,-2 0 0,1-3-1,0 2-15,-2-3 1,4 4 0,-7 1 0,-2 0-29,-1 4 0,-1 1 0,-1 2 0,1 0-114,-1 0 1,0 2-387,1 3 1,-1-4 0,1 4-183,-1-3 0,-4-2 1,-2-2-1,0-3-75,0-4 1,-4-4 0,4-1 0,0-2-790,0-4 1482,-5-8 0,4-29 0,-1-13 0,-2-7 0,0-1 0</inkml:trace>
  <inkml:trace contextRef="#ctx0" brushRef="#br0">8618 3482 7862,'-10'-19'-42,"0"0"1,1 1 150,1 2 1,1 2 0,7-1 582,0 1 0,0-1 1,0 1-1,0 0 35,0-1 1,2 6 0,1-1 372,2-1 1,0 3 320,-5-2 1,-2 7-703,-3-2 1,2 7 0,-6 6 0,-1 8-192,2 5 1,-5 4-1,4 9 1,-4 4-137,-2 4 0,6 7 0,1 4 0,0 1-81,0-1 0,5 3 0,-1-3 1,9 1-203,10-1 1,5-5 0,11-10 0,2-6 41,6-6 1,2-5-1,2-9 1,1-2-207,-1-5 0,-2-12 1,-1-7-1,-1-8 158,1-5 1,-5-2 0,-2-2 0,-2-2 98,-3-6 0,0-4 0,-4-3 0,-7-2-54,-6 2 0,1-4 0,-8 0 1,0-1-137,-3-3 1,-14 3-1,-6-2 1,-6-1-427,-4-2 1,-9-5 0,-2 2 0,-2 4-9,-4 4 0,2 10 1,-3 7-1,2 7 231,2 8 1,6 1 0,2 13 0,1 4 127,1 4 1,-6 5 0,6 8-1,1 5 122,1 8 1,-2 1 0,-1 8 0,2 2 123,2 2 1,3 6 0,3 0 0,4 0-34,4 1 0,4 2 0,2 7 0,5 0-105,4-1 1,2 1 0,6 1 0,5 0 30,6-1 1,8-6 0,-1-13-1,7-6-85,7-2 0,2-11 0,4-5 0,1-9 61,2-4 0,2-9 0,-2-4 1,4-6 78,4-7 1,-3-4-1,-2-2 1,-1-2-65,-4-1 0,4-1 0,-4 4 1,-4-2-23,-7-2 0,-5 0 1,-3 4-1,-3-2-91,-4-1 0,-11-6 1,-4 4-1,-3 0-120,-2 0 1,-7-5 0,-4 3 0,-7-1 21,-6-1 1,-9 1 0,-7-5 0,-7 1-436,-5 4 1,1 3-1,-1 7 1,3 4 256,3 5 1,1 5 0,3 4 0,5 5 288,9 4 0,0 2 1,9 3-1,3 2 147,5 2 0,5 3 1,4 7-1,-1 3 41,-2 1 0,0 2 0,5 5 1,0-1-16,0 1 1,5 5 0,2 1 0,-1 0-72,0 0 1,1-1 0,-4-4 0,3 2-249,2 2 0,-5 4 1,4-4-1,-2-4-47,-1-4 0,8-1 0,-3-6 0,4-1-2537,1-2 0,6-10 1,0-7 2762,3-12 0,-10-27 0,-5-26 0,-1-11 0,2 3 0,-1 9 0,1 0 0,0 0 0,0 0 0,0 0 0</inkml:trace>
  <inkml:trace contextRef="#ctx0" brushRef="#br0">4934 5151 7916,'-4'-10'-90,"-1"1"1,-5 4 1161,5-5 0,1 6 1079,4-6-252,0 7-1271,0-4 0,-2 9 1,-1 3-309,-2 4 0,-4 9 0,2 3 0,1 1-144,-1 4 1,-2 1 0,2 3 0,1 4-68,0 4 1,-4 4 0,4 1 0,-1 0-29,1 0 1,1 0-1,5-1 1,0-4 36,0-4 0,0-5 0,2-5 0,2-5-34,6-3 0,3-7 0,1-1 0,2-1 67,3-4 0,-1-1 0,7-2 1,4 0 137,3 0 1,8-5 0,-1-2 0,4 1-3,5 0 0,4-4 0,9 5 0,3 2 44,2 2 0,1-4 0,5 0 1,0 2-192,0 1 0,-7-3 0,-3 1 1,-2 0-130,-3 3 1,1-4 0,-2 0-1,-4 2-105,-4 1 0,-3-2 1,-3-1-1,-1 2 61,2 1 0,-7-3 0,7 0 0,-3 2 3,-4 2 0,0-4 1,-8 0-1,0 2 13,-4 1 1,1 2 0,-4 0 0,0 0-41,-1 0 0,0 0 0,-6 2 0,0 1-202,1 2 1,-1 0 58,1-5 0,-6 0-95,1 0 227,-7 0 43,3 0 1,-7 0-153,-4 0 1,3-2 22,-2-3 0,0 2 0,1-7 98,-2-1 1,1-2 0,4-3 45,0-3 0,0 3 1,0-5-1,1 1 48,4-4 0,-3-3 0,4-2 0,-1-2 1,0-2 1,4 1-1,-4-5 1,0 0 16,1 1 1,-4-1 0,3-2 0,-2 6-9,2 2 1,-4 7-1,4 2-807,-3 1 46,-2 8 1,-2 7-1,-1 8-177,-2 2 1,-1 3-3170,1 2 4059,3-2 0,-17-33 0,3-6 0</inkml:trace>
  <inkml:trace contextRef="#ctx0" brushRef="#br1">6733 9698 7918,'-7'-8'8,"6"0"1,-6 4 473,1 0 1,4-3 0,-4 4 1108,0-2-416,4 0-666,-4 5 0,7 0 0,2 2-45,2 3 0,5 4 1,-5 9-1,-1 3-120,3 1 0,-4 2 0,5 5 1,0 1-41,0 4 0,-5-2 0,4 6 0,-3 2-72,1 2 1,0 1 0,-5 0 0,0 0-47,0 0 1,0-4 0,0-2-1,0-1-66,0 1 0,0-5 1,0 2-1,0-4-168,0-1 1,0 0 0,0-2 0,2-3-311,2-5 0,-2-8 1,3-1-667,-4 1 0,1-5-1043,3-1 1,-4-5 289,4-5 1,2-3 1776,-3-6 0,-18-26 0,-10-6 0</inkml:trace>
  <inkml:trace contextRef="#ctx0" brushRef="#br1">6013 11021 7879,'-14'5'0,"0"2"356,-1 1 0,7-4 581,4 6 1,4-7-507,4 2 1,9-3 0,8-4 0,3-1 373,6-2 1,1-1 0,7 2 0,0 0-74,-1 0 1,9-2 0,-2 1 0,0 2-49,1 1 1,5 2-1,1 0 1,2 0-214,-1 0 1,0 0 0,0 0-1,-2 0-137,-1 0 0,-2 0 0,4 0 0,-2 0-91,-2 0 0,2 0 0,-1-1 0,-1-2-56,-3-2 0,-2-5 0,-4 4 0,-4-1-111,-4 1 1,-1-4-1,0 6 1,-2 0-329,-3 3 1,-3 1 0,-7 0-251,1 0-995,-7 0-2420,-2 0 2046,-6 0 0,-2 0 230,-2 0 0,-4 0 0,-5-2-1096,3-3 2737,-3 4 0,-59 1 0,25 4 0,0 0 0</inkml:trace>
  <inkml:trace contextRef="#ctx0" brushRef="#br1">5841 11899 7898,'-15'0'657,"9"0"0,6-2 0,8-1-104,5-2 1,3-6-1,1 3 1,4-1-72,2-1 0,-4 5 0,5-3 0,1 0-139,2 0 0,2 5 1,-2-2-1,-1 4-165,-2 1 0,0 0 0,3 0 0,-3 1 18,-5 4 1,2 3-1,-2 8 1,-1 3-230,-2 5 1,-2-1 0,1 2 0,-1 4-33,0 3 0,-4 3 1,-2-3-1,-2 2 36,-2-2 0,-1 0 0,0 0 0,2 0-14,-2-5 0,-1-3 0,-2-7 12,0 3 62,0-1 1,0-13-3,0-6 1,0-8 0,-2-11 0,-1-5 6,-2-3 1,-5-2-1,4-1 1,0-2 0,-1-2 0,-2-6 0,4 3 0,0-1-35,-1 0 0,4 4 1,-4-3-1,1 2 30,0 3 0,0 2 0,5 1 0,0 0 74,0 0 0,0 5 0,0 2 63,0 1 0,0 2 1,2 5-20,3-1 1,-2 7-1,6 4 2,3 2 1,-4 2-1,1 0 1,2 0 64,2 0 1,6 0 0,2 0-1,3 2 116,6 2 0,-1-2 0,6 3 0,1-4-53,2-1 1,4-5-1,2-1 1,3-2 2,1-3 0,4-2 0,-2-1 0,3-2-110,6-3 1,-2 3-1,6-5 1,-6 2-270,-4-1 0,1 1 1,-6 5-1,-3-1-490,-5 1 1,-5 1 0,-8 4 0,-3 4-3543,-4 3 2885,-5 2 0,-7 7 1,-4 2-296,-8 4 0,-4 3 1538,-6 3 0,-51 10 0,25-11 0,1 1 0</inkml:trace>
  <inkml:trace contextRef="#ctx0" brushRef="#br1">6632 11913 7893,'-14'0'-146,"-1"0"0,1 0 0,0 0 988,-1 0 1,6 0 39,-1 0 0,8 0-375,2 0 0,7-4 1,9-3 10,3-1 0,-1 3 0,6-4 0,1-1-47,2 2 1,0-3 0,-1 6 0,-2 1-224,2-3 1,1 6 0,0-4 0,-1 5-53,-3 5 0,-5-1 0,1 9 0,-3 5-151,-1 2 0,-7 6 1,-4 8-1,-2 4-215,-2 4 1,-6 2-1,-4 3 1,-3 1-167,-1-2 1,-5-6-1,-2-2 1,-1 1 99,-4-3 1,4-2 0,-1-10-1,1-6 145,-1-7 0,4-5 0,-3-6 0,3-1 31,6-4 1,-2-10-1,8-7 1,-1-2 223,3 0 0,3 0 0,2-3 0,2 3 204,3 5 1,3 1 0,6 2-1,0 0 48,1 3 1,4 7 0,0-2-1,0 2-153,2 2 0,-5 3 1,5 1-1,-2 1-273,0 4 0,0-2 0,-4 7 1,-3 1-773,-2 2 1,3-3 0,-5-1 0,1 2-908,1 2 0,-5-5 0,3-1-2401,-2-1 4090,5-4 0,4-66 0,-4 20 0,0 0 0</inkml:trace>
  <inkml:trace contextRef="#ctx0" brushRef="#br1">7121 11928 7656,'-8'0'5389,"2"0"-4826,19 0 0,-4 0 1,10-2-251,-3-3 1,-6-1 0,0-5 0,1 1-43,2-1 1,-4-2 0,1 0-1,1 2-58,2 2 0,1-1 0,1-4-122,-1-1 1,0 1 0,1 1 0,-1 4 7,0 4 1,1 3 0,-1 2-106,1 0 1,-3 2 0,0 3 0,-3 4-20,2 4 0,-3 1 0,2 1 0,0-1 5,-2 1 0,4-3 1,-4-1-1,2-3 11,0-1 0,-1 2 0,5-4 0,1-2-35,-1-1 0,-4-2 0,-1-2 0,3-1-131,0-2 1,1-6 0,-2 2 0,-3-4-573,-1-1 0,2-1 1,-4 1-1134,-2-1 0,-1 1-218,-2 0 0,-6 6 2098,-4 3 0,-48 35 0,-12 10 0</inkml:trace>
  <inkml:trace contextRef="#ctx0" brushRef="#br1">7380 11885 7893,'-14'0'661,"6"1"-120,3 4 1,3-2-1,4 7-172,3 1 0,-2 2 0,7 1 0,-1 2-250,-1 3 1,3-3-1,-4 5 1,-1-2-157,1 1 1,-1-1-1,-3-3 1,2 1-196,-2 2 0,4-4 0,-3-6-450,0 3 0,-1-6 682,2-1 0,-4-48 0,6-13 0</inkml:trace>
  <inkml:trace contextRef="#ctx0" brushRef="#br1">7553 11798 10386,'0'15'589,"0"-1"1,5 2-1,1 3 1,2 5-237,3 3 0,0 9 1,1 2-1,-4 4-181,-2 1 0,5-2 1,-3-1-1,0-3-318,-3-2 1,1-3 0,-1-8 0,0-5-2823,1-3 2968,-4-1 0,-34-39 0,-16-10 0</inkml:trace>
  <inkml:trace contextRef="#ctx0" brushRef="#br1">14818 15957 7693,'-8'-10'-399,"3"0"0,4 6 1,2-4 584,4 1 1,3-2 0,5 2 0,0 1-38,1-1 1,-3-4 0,9 2 0,-4-3-25,-2 3 1,5-4 0,0 5 0,0-2-62,2 1 0,-5 6 1,5-2-1,-2 3-19,0 2 1,5 0 0,-4 2 0,-1 4 8,2 9 1,-1 1-1,6 6 1,-4-1-36,-1-4 0,5 4 0,-4-2 0,2-1 7,0-2 0,0-3 0,3-4 0,-1-4 26,-2-3 0,0 2 1,4 1-1,1-2 1,0-1 1,0-8 0,0-2 0,-1-2-16,1 1 1,0-3-1,0-5 1,-1-2-42,1 1 1,5-3-1,-1 0 1,-1-1-27,-1-4 0,2-1 1,1-2-1,-1-1 19,3-3 1,-6 2 0,3-2 0,-2 4 25,-2 5 1,1 3-1,2 7 1,0 1 0,-5 3 1,2 4 0,-5 7 0,1 3 25,-1 0 0,2 9 0,-7 0 0,0 5 21,2-1 1,-8-1 0,3-1 0,-2 1-32,-3 3 1,1-6-1,2 4 1,0 1-39,1-2 0,1-5 1,1-3-1,3 0 7,-3 0 0,6-5 0,-1 2 0,2-4-4,0-1 0,1-6 0,7-3 0,2-6-11,-2-4 0,3 1 1,0-4-1,2 0 13,3-1 1,-2 4 0,4-3-1,4-1 11,4 1 1,-2 4 0,3-1 0,0 3-2,0 2 1,0 6-1,2 3 1,-3 3-5,-1 2 0,-7 2 0,3 3 1,-2 4 60,-3 4 0,-5 3 1,3 2-1,2 1 13,2-2 1,-4-1-1,1-3 1,0-3-26,3-5 1,1 1 0,0-1 0,1-2 11,-1-1 1,0-2 0,2-2-1,3-4-51,4-9 1,-1-1-1,2-6 1,2-1 14,1 1 1,1 5 0,-1-1 0,-2 7-3,-1 6 0,-7 3 0,2 4 0,-3 4-117,-2 9 0,-7 1 0,-8 8 0,-7 0-606,-5-2 0,-2 4 1,1-7-1,-2-2 694,-4-1 0,23-27 0,0-6 0</inkml:trace>
  <inkml:trace contextRef="#ctx0" brushRef="#br0">8445 10201 7964,'-15'-9'-162,"1"-1"1,1 5 0,2-3 1144,2 2 1,4-4-241,-5 5 0,5 1-423,-4 4 0,4 0 0,-5 1-67,-1 4 1,3 1-1,0 6 1,0-3-15,0 2 1,0 7 0,-3 3 0,1 1-4,-1 4 0,3 1 1,0 2-1,0 1-68,0 4 0,0 2 0,-3 8 0,3-1-26,2 0 1,-1 8 0,4 5 0,-2 5-4,2 0 0,2-1 0,1 1 0,0 1-19,0-1 1,0-8 0,0-5-1,1-3-6,4-2 1,1-6 0,5-4 0,1-2-105,4-3 0,-2-1 0,7-1 1,-2-2-142,0 2 1,5-4 0,-3 0 0,0-1-192,0-3 1,4-2 0,-3-2 0,1 1-163,-4-1 0,-1 0 0,-1-1 0,2-2-737,-1-1 1,-7-7 0,-3 3 1220,-1 1 0,4-25 0,-3 1 0</inkml:trace>
  <inkml:trace contextRef="#ctx0" brushRef="#br0">8661 11108 8034,'-2'-8'2086,"-3"3"-1478,4 3 0,-4 2 0,10 0-201,4 0 0,4-1 0,1-2 0,1-2 57,-1 2 0,2-1 1,2 1-1,3-3-195,1-2 1,-3 0 0,5-3 0,0 1-281,-2-1 1,6 3 0,-6-2 0,0 1-350,-2 1 0,0-5 0,0 5-1431,-3 0 1,-1 0-1464,-2 3 3254,1 3 0,-20 15 0,-5 11 0</inkml:trace>
  <inkml:trace contextRef="#ctx0" brushRef="#br0">9481 10777 7999,'0'-10'863,"0"1"1,1 5 0,4 0-185,5 2 1,4 2-1,4 0-205,1 0 0,0 6 0,-5 4 1,1 4-115,-1 6 1,5 2-1,2 7 1,0 1-220,0 4 1,0-2 0,-4 6 0,4 2-11,1 2 1,-4 1 0,1-2 0,-3-1-342,-2-1 1,1-7 0,-2 1 0,-2-4-1124,-2-5 0,-4-3-889,5-7 0,-7-8 2222,2-6 0,-10-25 0,-3-13 0</inkml:trace>
  <inkml:trace contextRef="#ctx0" brushRef="#br0">9869 10734 8242,'-14'0'0,"-1"0"446,1 0 1,4 0 0,2 1 0,0 4-21,0 5 1,4 2 0,-4 3 0,0 1-151,0 3 1,-2 0 0,-4 8 0,-1 5-47,1 3 1,-7 4 0,-3 4-1,-3 2-91,-2 3 1,2-4-1,1 3 1,4-6-282,1-2 1,2-7 0,6 0-2053,4-7 676,2-10 0,14-15 1518,2-10 0,10-54 0,4-14 0</inkml:trace>
  <inkml:trace contextRef="#ctx0" brushRef="#br0">9768 10259 8029,'0'-15'0,"0"6"242,0-1 1,2 7-1,3-2 1,6 4 578,7 1 1,2 1 0,6 4 0,-2 6-319,2 7 1,1 4-1,1 7 1,3 3-70,2 6 0,-4 1 0,2 9 1,-7-2-159,-4 2 1,4 8-1,-6 6 1,-5 1-5,-7 1 0,-4-5 1,-2 3-1,0-3-171,0-1 1,-2-5 0,-3-2 0,-4-2-312,-4-2 0,-6-3 1,0 0-1,-1-3-449,0-3 0,2-2 0,-6-9 0,-2-2-1083,-1-1 0,0-12 1742,3-3 0,3-6 0,7-3 0</inkml:trace>
  <inkml:trace contextRef="#ctx0" brushRef="#br2">27896 8201 7799,'-5'-9'-266,"0"-1"0,-4 1 0,4-6 453,2 1 1,8 1 0,3 2-1,1 1 202,1-1 0,-1 5 0,6-1 1,-1 2 17,0 1 0,1-1-146,-1 5 1,-4 0 0,-2 1-13,-2 4 1,-1 3 0,-7 7 0,-1 1-88,-2 3 0,1-3 0,4 3 0,0-3-67,0-2 1,0 1-1,1-1-155,4 0 1,5-4 0,7-2 0,4-2-2,1-2 1,4-3-1,6-1 1,1 0-31,-1 0 1,4 0 0,-3 0 0,-1 0-9,-2 0 1,-2 0-1,-4 0 1,-4 0-63,1 0 0,-10 0 1,4 0-1,-2 0 97,-1 0 1,-2 0-1,0 0 1,1 0 54,2 0 1,1 0-1,2 0 1,1 0 39,3 0 0,0 0 0,-2 0 0,1 0-24,-1 0 0,-1 2 0,1 1 1,1 3 2,-1 2 1,-2 0 0,-3 4 0,-2-3-64,-2 2 0,1 1 0,4-1 0,1-2 55,-1 3 0,0-4 0,1 1 0,-1 1 0,1-2 0,-1 3 0,2-5 0,2 1-9,1-1 1,6-1-1,-1-5 1,3 0-36,2 0 0,2-2 0,2-1 0,6-3-29,2-2 1,2-3 0,0-7 0,1 0 65,-1 6 1,-2-3 0,-1 6 0,-1-3 67,1 3 0,-4 1 0,1 5 0,-2-2-39,-3 2 1,3 1 0,-1 2 0,0 0-6,1 0 0,-10 0 0,4 0 1,-2 0-285,0 0 0,-3 0 0,0 0 1,0 0-1598,-1 0 1862,-2 0 0,12-38 0,5-10 0</inkml:trace>
  <inkml:trace contextRef="#ctx0" brushRef="#br2">27205 8690 7822,'0'-14'263,"0"0"-183,0-1 1,2 3 527,3 2 0,3 4-409,6 6 0,-4 4 0,-2 3 0,0 1 16,0 3 0,-5 2 0,3 1 0,-1 2 113,0 3 1,0-1-1,-4 6 1,2 1-93,2 3 1,0 0 0,-5 1 0,0 2-141,0 2 0,0-3 0,-2 6 0,-1-3-40,-2 1 0,-6 4 0,3-4 0,0-2 60,3-2 0,-1-3 1,0-1 335,-2-2-306,4-7 0,0-4 0,10-13 0,7-9 19,4-9 1,9-4 0,-2-7 0,3-2-84,2-2 1,5-4-1,1-6 1,1 0-131,4 0 0,0 1 0,0 4 1,-3 4-273,-2 4 0,-3 3 1,-6 3-1,-4 6-3094,-1 7 2462,-8 4 1,-7 9 0,-6 3 951,0 4 0,-13 23 0,-3 7 0</inkml:trace>
  <inkml:trace contextRef="#ctx0" brushRef="#br2">28414 8647 7844,'0'-14'70,"0"4"1,0 1 442,0-2 0,0 3 207,0-2 1,-7 7-519,-2-2 0,-4 10 1,-3 3-1,-2 1 23,-1 1 0,-1 4 0,2 7 0,-3 2 48,-1 2 0,3 4 1,-4 3-1,1 3-58,-1 2 0,4 0 0,-3 4 0,1-1 2,4 0 1,2 5 0,4-7 0,3 2-142,2-1 0,1 0 0,5-5 0,0-2-316,0-2 0,5-2 0,1-3 1,2-1-264,3 2 1,-3-5 0,2-2 0,1-3-3019,2-2 3521,1 0 0,0 1 0,1-1 0</inkml:trace>
  <inkml:trace contextRef="#ctx0" brushRef="#br2">28500 9065 7842,'0'8'1136,"5"0"0,1-4-740,2 6 1,-3 3-1,3 1 1,0 2-205,0 3 1,-3-1 0,3 6 0,-2 1-67,-3 3 0,4-4 0,-2 0 0,-2 0-248,-2-2 1,-1 4 0,0-7 0,0-2-331,0-1 1,0-1 0,0-1 0,0 0-1591,0 1 2042,-6-7 0,4 5 0,-4-5 0</inkml:trace>
  <inkml:trace contextRef="#ctx0" brushRef="#br2">28845 9021 7867,'-14'0'177,"0"0"1,-6 0 0,0 0-1,-3 2 355,-2 3 0,-2 3 0,-4 8 1,-1 3-301,-1 5 0,-7 3 0,1 4 1,-2 0-144,-2 3 1,-1 4-1,3-2 1,3-1-111,4 0 1,8-6 0,6-7 0,2-1-356,5-4 1,10-7 0,3-5 375,8-4 0,24-13 0,6-4 0</inkml:trace>
  <inkml:trace contextRef="#ctx0" brushRef="#br2">28961 8806 7867,'6'-15'0,"0"1"0,6 1 0,-3 3 492,2 6 0,2-3 0,3 2 0,2 4 56,1 4 0,-3 5 0,-5 6 0,2 2-124,-2 4 1,0 2 0,2 8 0,-2 4-89,-1 4 1,-7 1 0,2 2 0,-4 6-128,-1 2 1,0-1 0,-1 3 0,-4-1-247,-5-4 1,-7 2-1,-4-3 1,0-5-689,0-3 0,1-4 0,2-6 0,-1-3-2377,1-4 3102,2-4 0,-4-21 0,-3-5 0</inkml:trace>
  <inkml:trace contextRef="#ctx0" brushRef="#br2">29522 9165 7867,'-2'-8'-236,"-1"2"3049,-2 0-2231,0 4 1,7-4 0,1 7-1,3 2-249,2 2 1,2 6 0,4-3 0,2 2-92,4-1 0,-4-1 0,4 4 0,0-3-225,-1 2 0,6-3 0,-2 0 0,1-1-327,0-4 1,-2 3 0,4-1-1,-4-2-1022,-1-1 1,-2-2-1126,-5 0 2457,-6 0 0,-40 13 0,-25 6 0,-3 1 0,0 0 0</inkml:trace>
  <inkml:trace contextRef="#ctx0" brushRef="#br2">29335 9568 8980,'14'0'1367,"2"0"1,2 0-1135,1 0 1,8 0 0,0 0 0,5 0-291,0 0 1,-2 0 0,-2 0-1,-3 0-1037,-1 0 1,-6 0 1093,1 0 0,-22 7 0,-7 1 0</inkml:trace>
  <inkml:trace contextRef="#ctx0" brushRef="#br2">30068 9324 7865,'-6'-8'-1624,"4"0"2575,-2 3-525,2 3 0,8-4 0,4 6 0,3 0-29,1 0 1,0 0-1,1 0 1,1 0-33,3 0 0,-1 0 0,6 0 0,0 0-137,-2 0 0,5 0 1,-5 0-1,2 0-131,0 0 1,0 0-1,5 0 1,-2-2-253,-3-3 0,4 2 0,-6-6 0,0-3-107,-3 0 1,-7 2 0,-4 0-1,-2-1 32,-3-2 1,-3-1 0,-6 1 0,-9 2 57,-7 1 1,-7 3 0,-3-5 0,-3 4 137,-2 2 0,-1 3 0,-4 6 0,1 3 69,-2 2 0,8 8 0,-7 8 0,5 5 307,5 5 1,2-2-1,3 6 1,4 2-86,9 2 1,8-1 0,12-1 0,7-3-44,4-2 0,14-1 0,-2-7 0,2-3-98,5-5 1,-4 2 0,6-4-1,0-2-742,-1-4 0,-2-8 1,-6 2-1,0-4-1498,0-1 1,-2 0 2123,-3 0 0,-3-6 0,-7-2 0</inkml:trace>
  <inkml:trace contextRef="#ctx0" brushRef="#br2">30629 8446 7833,'-9'8'1275,"-1"-3"-799,7-4 0,-2-1 0,10 0 0,5 0-86,2 0 1,4 2 0,2 1 0,3 2-126,1-2 1,-3-1 0,5-2 0,0 1-142,-1 4 0,4-3 1,-3 2-1,3-2-187,2-2 1,-2 0-1,-2 0 1,-1 0-290,2 0 0,0 0 0,-2 0 1,-5 0-332,-3 0 1,-2 0 0,1 0-1316,-1 0 1998,-6 0 0,-46-26 0,-18-6 0</inkml:trace>
  <inkml:trace contextRef="#ctx0" brushRef="#br2">31392 8129 7934,'0'-14'0,"2"6"785,2 3 1,4 5 0,5 7-368,-3 7 0,1 2 1,-5 8-1,1 1-240,-1 3 1,0 5 0,-2 1 0,2-1-137,2 3 1,-5-6 0,2 5 0,-2-1-216,2-1 1,-3-4 0,2-5 0,-2 0-220,-2-2 1,0-1 0,0-6 0,0-1-721,0 0 1,0-4-1050,0 0 2161,0-7 0,13-42 0,3-17 0</inkml:trace>
  <inkml:trace contextRef="#ctx0" brushRef="#br2">31766 8158 7908,'-14'0'278,"-1"0"0,1 2 152,-1 3 0,-1 3 0,-1 7 1,-4 3-141,-1 1 0,-2 8 1,-5 1-1,0 4-177,0 0 0,-4-2 0,-1-1 1,1-1-359,-2 1 1,9-2 0,-1-3 0,4-6-724,6-7 1,6 2-433,1-3 1400,7-4 0,41-38 0,18-16 0</inkml:trace>
  <inkml:trace contextRef="#ctx0" brushRef="#br2">31953 7842 8009,'13'-2'0,"-2"-1"61,-1-2 1,-1-6-1,6 3 292,-1 0 0,0 0 0,1 5 78,-1-2 1,0 2 0,-1 7-195,-3 6 1,-4 4-1,-6 4 1,0 3-114,0 1 0,0 2 0,0 3 0,-1-1-95,-4-2 0,-3 0 0,-7 3 0,1-1-106,0-2 1,-2-5 0,-2 2 0,-1-2-59,1-2 1,2-9-1,2 5-36,0-5 0,6-2 134,3-1 1,5-10 0,5 2 25,4-3 1,4-2 0,1 5 0,1-2 7,-1 2 0,1 1 0,-1 2 0,0 2 7,1 3 0,-1 3 0,0 6 0,1 0-341,-1 1 1,1-1 0,-1 0 0,0 2 336,1 4 0,-33 34 0,-7 15 0</inkml:trace>
  <inkml:trace contextRef="#ctx0" brushRef="#br2">31665 8921 7958,'-9'0'753,"-1"0"1,8 3-242,2-3 1,13-3 0,11-12-1,3-1-242,2-3 1,6-3-1,4-7 1,2-1-120,2-4 0,1 2 1,-1-6-1,2-2-38,2-2 0,-3 1 1,0 1-1,-5 4-126,-4 6 1,-2-2 0,-4 11 0,-2 2-586,-3 5 0,-3 9 0,-6-1-2539,-1-1 3137,-6 6 0,5-6 0,-5 7 0</inkml:trace>
  <inkml:trace contextRef="#ctx0" brushRef="#br2">32327 8604 7968,'6'-14'352,"-2"6"320,5 3 0,1-1 0,4 1 1,1 2-446,-1 1 0,0 4 0,1 1 0,-1 3-150,1 2 1,-1 2-1,0 4 1,1 1-129,-1-1 1,-4 2 0,-2 2 0,-2 2-35,-3 3 0,-1-4 1,-2 3-1,0 1 50,0-1 0,-8 2 0,-7 3 0,-7-1-3,-5-2 0,-3-2 0,-2 2 0,-2-5-67,2-3 1,-3-1-1,1-3 1,4-2-112,4-5 0,7-7 191,10-7 1,2-3 0,10-10 0,5 0 148,7-1 1,9 6-1,0-2 1,1 3 46,-1 1 1,3 6 0,-4 1-1,-1 1 61,-3 4 1,2 1 0,-2 2 0,-1 2-267,-2 3 1,-2 3-1,1 6 1,-1 1-881,0-1 0,1 0 914,-1 1 0,-6-1 0,-1 0 0</inkml:trace>
  <inkml:trace contextRef="#ctx0" brushRef="#br2">11279 10863 7828,'-14'6'1167,"-1"-4"1,1 9 238,0-6-634,6 0 1,0-4-212,3 4 0,3-2 51,-3 7 1,10-5-1,5 3-125,3-2 1,3-1 0,1-5 0,2 0-231,-1 0 0,3-5 0,-2-1 0,0-2-86,2-3 0,-5 3 1,3-2-1,-3 0-184,-2 2 0,1-4 0,-1 2 0,0-1-204,1 1 1,-6-2 0,-1 2 0,-1-3 37,-4-1 0,-1-1 0,-2 1 1,0 0-130,0-1 1,-7 1-1,-4-2 1,-5-2-91,-3-1 0,-5 0 1,3 6-1,-1 2 192,-4 1 0,4 7 1,-1-2-1,1 4 364,0 1 1,-1 8-1,-1 8 1,4 11 101,-1 10 1,5 6 0,-3 5-1,3 5 35,1 2 0,1 3 0,-1 0 0,3-1 214,2 1 1,4-4-1,6-4 1,1-9-169,4-4 0,9-10 1,10-6-1,2-3-308,-2-4 0,8 2 1,-3-11-1,1-2-420,0-2 0,4-1 0,1 0 1,0-1-338,1-4 1,-3-3-1,-4-6 1,-2-1-1064,-3 1 0,2 0 0,-7-2 1787,-2-4 0,-58-15 0,-17-10 0</inkml:trace>
  <inkml:trace contextRef="#ctx0" brushRef="#br2">11668 10129 7872,'-8'0'3877,"3"0"-3146,10 0 0,4 0 0,9 0 0,1 2-110,-2 3 0,4-2 0,0 6 0,1 3-122,4 0 1,-4-2 0,2 0 0,2 1-203,1 2 1,-3-4-1,0 1 1,2-1-277,1-1 0,0 0 1,-1-4-1,-4 0-244,-1 0 1,3-3 0,-5-1 0,-2 0-459,-1 0 1,-6-1 0,0-4-636,1-5 1,-5-3 0,-1-1 102,-3 0 1,-4-1 0,-1 1 0,-4-1 1212,-1 1 0,-40 0 0,-14-1 0</inkml:trace>
  <inkml:trace contextRef="#ctx0" brushRef="#br2">12372 9712 7873,'2'-8'800,"3"3"1,-2 4 0,7 1-1,1 1-184,2 4 1,1 3 0,2 8 0,2 3-168,1 5 1,2-1-1,-4 1 1,4 1-86,1 2 0,-3 4 1,4 1-1,-2 1-172,-4-1 0,-1-6 0,-3-2 0,-2 1-329,-1 3 0,-2-6 0,1-1 0,-4-2-725,-3 0 0,3-5 1,-1-4-1540,0 1 0,-3-6-54,-1-5 2455,-6-6 0,-21-60 0,7 27 0,1 0 0</inkml:trace>
  <inkml:trace contextRef="#ctx0" brushRef="#br2">12747 9726 7873,'-7'-8'1257,"6"2"1,-7 6-1,4 2 1,0 4-888,0 8 0,-4 2 0,-1 8 0,-4 4-204,-1 4 1,-2 0 0,-4 6 0,-4 2-52,-3 1 1,3 3 0,0-1-1,0-2-422,2-2 0,1-4 1,7-8-1,-1-5-4442,1-7 3506,6-1 1,8-20 1242,10-4 0,5-23 0,2-11 0,2-6 0,0 0 0</inkml:trace>
  <inkml:trace contextRef="#ctx0" brushRef="#br2">12919 9252 7873,'0'-15'0,"2"1"736,3-1 1,-1 7 0,9 4 0,3 2-54,0 2 0,0 0 0,0 0 0,2 0-336,1 0 1,0 6 0,-5 4 0,1 3-206,-1 1 1,-1 5-1,-3 2 1,-6 2-70,-2 2 1,-2 2 0,0 4 0,-2 1-207,-2 1 1,-4 2 0,-8-3-1,-2 4-234,-1 0 1,-7-5 0,4-1 0,0-4-34,2-1 1,4-9 0,2-3 322,0-5 0,1-5 1,3-9 94,5-9 0,10 1 0,5-7 0,3 2 254,1 0 0,0 1 0,2 7 0,2 2 69,1-3 0,2 6 1,-4 1-1,3 4-377,-3 1 0,4 0 1,-2 0-1,-1 0-601,-2 0 1,-2 4 0,-1 3 0,-2 1-1093,-1 3 1,-7 2 1728,2 1 0,3 0 0,0 1 0</inkml:trace>
  <inkml:trace contextRef="#ctx0" brushRef="#br2">12919 10431 7519,'0'10'1422,"0"0"-887,0-7 1,5-3-1,1-10 1,2-4 114,4-5 0,5-5 0,4-10 0,1-4 96,4-4 0,6-1 0,3-2 0,0-3-77,0-4 0,5 0 0,-1 1 1,1 2-509,-2 2 1,2 9 0,-6 4 0,-2 4-358,-2 1 1,-8 7-1,-3 3 1,-3 3-1546,-1 1 1,-6 6-2935,1-1 4675,0 7 0,-22 22 0,-5 13 0</inkml:trace>
  <inkml:trace contextRef="#ctx0" brushRef="#br2">13509 9913 8077,'-8'-6'1712,"3"4"-1074,10-2 1,-2-3 0,7 3 0,1 0-300,2 3 0,-4 1 0,1 0 0,1 0-99,2 0 1,1 0 0,1 0-1,-1 1-77,1 4 0,-1-2 0,-1 7 1,-2 3-153,-2 4 0,-4-1 0,3 5 1,-1 0-284,-4 3 0,-2 3 1,-1 2-1,-1 0 4,-4-1 1,-5 1 0,-7 0-1,-2-2 68,1-3 0,1 2 0,-1-7 0,-1-3 83,1-5 0,2-5 1,2-7 162,-1-4 1,6-5 0,1-7 0,1-4 183,4-1 1,3 2 0,5-2 0,5 1 239,2 4 0,3 1 1,-1 1-1,1 3 99,-1 2 0,0-1 0,2 4 0,2 1-241,1 0 1,2 1-1,-4 6 1,3 3-337,-3 0 0,-1 6 0,-1-4 1,-1 2-716,0 4 0,-4 0 0,-2 3-1905,-2-1 1,-1 0 2627,-5 1 0,-70-1 0,26-7 0,0 1 0</inkml:trace>
  <inkml:trace contextRef="#ctx0" brushRef="#br2">13883 12201 7834,'0'10'105,"0"-1"0,-2-4 2387,-2 5-2077,2-7 1,-4-5 0,6-10 255,0-6 1,1-6 0,3 3 0,2-1-100,2-4 1,-3-6 0,3-3 0,0-2-129,0-3 0,0-1 0,3-4 1,-2-3 46,3-5 1,-1-3 0,0-3 0,-1-3-125,1-5 1,-5-8 0,1-5-1,-5 38 1,0 1-187,1-3 1,-1 0-1,1-1 1,1 0-1,-3 2 1,1 0 0,0 0-1,1-1-54,-2 1 0,1 0 1,-1-2-1,1-1 1,-1 1-1,1 0 0,1 2 1,-1 0 24,0 1 0,-1 1 1,1-41-1,-2 39 0,0-1 1,0 0-1,1 0 60,2 0 0,-1 1 1,-1-1-1,1 0 1,6-34-1,0-2-77,-4 39 1,0-1-1,1 0 1,0 1-1,1 0 1,1 0-1,4-35 7,-2 2 0,1 7 0,4 0 1,-1 0-151,-3 1 0,3 7 0,-5 8 0,1 0-22,1-1 1,-1 1 0,4-2 0,-2 4 10,-1-1 1,-2 6 0,3-4 0,-3 4 34,-1 6 0,-3 5 0,-4 7 1,0 4-133,0 1 1,0 2-1339,0 4-635,0 1 668,0 6 1,0 8 0,0 11 0,2 5-3174,3 3 4594,3 7 0,19 28 0,3 15 0</inkml:trace>
  <inkml:trace contextRef="#ctx0" brushRef="#br1">14300 12201 7733,'-14'0'-96,"0"0"0,-1 0 1213,1 0 1,4 0-369,1 0 0,7 0 1,2 0-222,8 0 1,0 0 0,3 0-1,4 0 259,2 0 1,7-1 0,-3-3 0,1 0-106,4 0 1,1 3-1,2-1 1,1-1-176,4-2 0,-2-4 1,6 2-1,2-1-297,2-3 1,1-2 0,0-1 0,2-1-128,3 1 1,-5 0-1,2-1 1,-9 3-788,-5 2 1,-1-1 0,-11 6-1423,-1 2 0,-9 3-2200,-4 5 4326,-3-4 0,-2 12 0,0-5 0</inkml:trace>
  <inkml:trace contextRef="#ctx0" brushRef="#br1">15768 12000 7739,'-15'0'0,"1"0"0,0 1 0,-1 3 751,1 0 0,4 1 0,1-3 197,-3 3 1,4-2-727,-1 6 0,1 1 0,-3 4 1,1 2 16,-1 3 1,-2-1 0,-1 4-1,-1 1 40,1-1 0,0 2 0,-1 5 0,1-2-69,-1-3 0,6 2 0,1-5 1,1-1 79,4 1 1,-3-2-293,1-4 1,7-7 0,7-4 0,4-2 48,1-2 0,2-6 0,2-6 0,3-4 61,1-3 1,1-6 0,2 1 0,-1-2-18,2 2 1,1-3 0,2 3 0,-1-3 11,1-2 1,2 0-1,1 0 1,3-1-30,1-3 1,-4 7 0,4-1-1,-3 4-92,1 6 1,1 6 0,-5 3 0,1 1-48,-4 4 1,-3 1-1,1 2 1,-2 0 8,-2 0 1,2 7 0,-3 1 0,-3 1 10,-1 1 1,3 1 0,1 7-1,-3 1-5,-1-1 1,-3-2 0,-2-2 0,-1 2 42,1 3 0,-3-3 0,0 3 0,-2-3 49,-2-1 1,-3 1 0,-1 1 0,0 2 74,0-1 0,-5-2 0,-1 0 0,-2 2-22,-3 1 0,-4 0 0,-2-5 0,-2 1 15,1-1 1,-4-4 0,-1-2 0,-1 0-68,0 0 0,0-5 0,-4 0 0,-3-5-120,-2-2 1,1-14 0,-7-1 0,-1-8-339,-1-7 0,-2-3 0,-1-4 0,3 2-12,2 6 1,6 2 0,9 4 0,5 2-426,3 1 1,3 6 0,3-1 0,6 3 851,2 2 0,8-39 0,2-9 0</inkml:trace>
  <inkml:trace contextRef="#ctx0" brushRef="#br1">15077 8388 7796,'-14'-1'0,"-1"-2"299,1-2 1,4 0 0,1 5 385,-2 0 1,3 0-1,-2 0-445,-1 0 1,3 2-1,-2 1 1,-1 3-28,-2 2 1,-1 7 0,0 4 0,-1 0-27,1 2 0,-5 1 0,-1 7 0,1 0 3,-2-1 1,-1 6-1,-5 1 1,3 0 4,5 0 0,-2 1 1,3-6-1,6 0-149,5-2 1,6-9 0,1 0 0,1-5-54,4-4 0,9-4 1,10-6-1,4 0 115,0 0 1,1-6-1,0-4 1,1-4 36,4-5 1,1-4-1,5-5 1,-2-1 24,2 0 1,2-5 0,1-1 0,0 0-86,0 0 1,0-3-1,1 4 1,-1 2-34,0 2 0,-1 2 0,-3 5 1,-2 3-74,-2 4 0,-1 4 1,-5 2-1,-2 5-23,-3 4 1,-3 1-1,-7 1 1,0 4 33,1 5 0,-1 2 0,-1 3 1,-2 1 65,-1 3 0,-2-2 0,3 7 0,-3 0-1,-2-1 1,4 4 0,-5-5 0,0 2 3,1 0 1,-4-1 0,2 1 0,-2-4 30,-2 1 0,-5-5 0,-1 5 0,-2-2-2,-3 0 1,-4 1-1,-2-6 1,-4 0 27,-2 1 1,-1-6 0,-4-1 0,-3-1 34,-2-4 1,1-1-1,-5-2 1,0-4-140,0-5 0,-2-4 1,-8-16-1,-2-6-519,-3-5 0,6-3 0,-2 0 0,5 0-213,5-1 0,4 8 0,10 2 0,6 5-395,7 5 0,5 3 1,7 7 1114,4 0 0,22-13 0,12-4 0</inkml:trace>
  <inkml:trace contextRef="#ctx0" brushRef="#br1">18055 9928 7838,'-9'-15'93,"-1"1"1,1 5 0,-4-1 260,3-1 0,-1-2 1,6-1 234,2-1 1,1 1 703,2-1-836,0 1 1,5 8 191,0 6 0,5 8 0,-4 9 0,0 4-100,1 1 1,-1 7 0,-3 6 0,2 2-158,-2 3 0,4 2 1,-3 1-1,0 2-185,-3 2 1,-1 0 0,0 6 0,0-1-124,0 0 0,0-1 0,0-5 0,0 0-215,0-4 0,0-5 0,-1-10 0,-3-2-1059,0-1 1,-1-11 231,5 2 1,0-12 117,0-3 1,-2-8 0,-2-11 0,-6-5 839,-3-3 0,-27-21 0,-6-5 0</inkml:trace>
  <inkml:trace contextRef="#ctx0" brushRef="#br1">17609 10345 7846,'-8'0'1517,"5"0"0,11 0 1,8-1-633,5-4 1,9 3 0,9-3-1,2 2-355,2-2 1,2 4-1,1-6 1,4 3-126,1-1 1,-3-2-1,3 4 1,-3-2-373,-6 2 1,-4-3 0,-7 1 0,-1 0-832,-3-1 1,-6 4 0,1-4-1,-1 1-726,-3 0 1,-2-1-1,-2 1 1524,0-5 0,-38-2 0,-9-3 0</inkml:trace>
  <inkml:trace contextRef="#ctx0" brushRef="#br1">19882 8892 7867,'0'-14'-420,"0"4"0,-1 0 1441,-4-1 1,3 3 815,-2-1-253,2-1-1077,2 2 1,0 3 0,2 10 0,1 6-72,2 7 1,4 4 0,-2 7-1,-1 1-230,0 4 0,4 3 1,-4 4-1,1 1-68,-1 1 1,-1-2 0,-5 11 0,0-1-192,0 0 1,0-3-1,-2 3 1,-1-1 94,-2-4 1,-4-8-1,4-4 1,0-4-958,-1-1 1,4-7-1005,-3-2 952,4-11 0,1-4 0,0-10-112,0-4 1,-2-4 1078,-3-2 0,-35-31 0,-14-8 0</inkml:trace>
  <inkml:trace contextRef="#ctx0" brushRef="#br1">19408 9741 7989,'-10'5'487,"0"-1"0,9 1 1,2-5-1,12 0 454,10 0 0,12 0 0,8-1 0,10-3-246,7 0 1,6-6 0,6 4 0,1-1-195,4 1 1,-5-1-1,0 4 1,-8-2-175,-5 2 0,-1 2 1,-2 1-1,-4 0-216,-4 0 1,-3 0-1,-2 0 1,0 0-131,1 0 1,-8 0 0,0-2 0,-3-1-583,1-2 0,-1-5 1,-6 4-3328,-3-2 1252,-3-2 2676,-13 3 0,-59 0 0,-21 7 0</inkml:trace>
  <inkml:trace contextRef="#ctx0" brushRef="#br1">19350 10748 7850,'-6'-8'0,"-2"2"0,0-1 0,-3 4 510,6-7 0,2 6 0,7-6 33,6-1 1,1 3 0,0 0 0,-1 0-169,1 0 1,2 3-1,1-5 1,1 1-95,-1 1 0,0-6 0,1 1 0,-1-5 32,1 1 1,1 1-1,1 1 1,2 1-128,-1-1 1,0 1-1,-1 0 1,2 1-81,-1 3 0,-2 2 0,-2 5 0,1-2-42,-1 2 0,0 8 0,-1 4 0,-2 4-55,-1 2 0,-2 5 1,2 3-1,-6 1-74,-2 0 0,3 0 0,0 5 0,-2-1 1,-2 1 0,-1 0 0,0 0 0,0-1-16,0 1 0,0-2 1,0-1-1,0-4-19,0-1 1,-4-2-5,-1-4 1,0-9 0,5-8 65,0-10 0,0-9 0,0-9 0,0-2 65,0-2 1,0-8 0,0 1-1,0-6-74,0 1 0,0 5 0,0-1 1,0-3 13,0 0 0,0 2 0,-2 5 0,-1 4 58,-2 4 0,1 8 0,4 2 1,-2 6-150,-3 4 481,4 4 1,-4 11 0,8 1 0,3 1-95,2-1 1,2 0 0,4-2 0,2 2 127,3 2 1,2-5 0,5 2 0,-1-3 58,6-2 1,-1 0 0,9 0 0,0 0-163,3 0 0,3-7 0,1-2 0,2-4-118,-2-2 0,4-1 1,0-1-1,-1-2-187,1 1 0,-2 0 1,-7 2-1,-1 1-479,-1 2 0,-11 3 0,3-1 0,-4 3-457,-6 2 0,-9 1 0,-2 5-2869,1 0 2079,-4 0 0,-3 5 1742,-8-1 0,-36 40 0,-15 3 0</inkml:trace>
  <inkml:trace contextRef="#ctx0" brushRef="#br1">20041 10705 7861,'-15'0'246,"1"0"0,6-2 277,3-3 0,4-3 0,2-6 1,6 0-44,7-1 1,0 1-1,7 1 1,0 2 23,3 1 0,-2 6 0,2-4 1,0 1-218,-1 4 1,2 1 0,-6 2-1,-1 2-117,-2 3 1,3 4-1,-1 9 1,-4 1-83,-3-1 0,-8 4 1,2 2-1,-3 3-102,-2 2 1,-2 5-1,-3-1 1,-6-1-79,-6-2 1,1 1 0,-5-1 0,2-1-119,-1-7 1,0-4 0,2-5 0,-1-4 143,1-4 1,2-5 0,4-5 74,2-4 1,-1-10 0,6-4-1,2-1 262,1 0 0,2 7 0,2-3 0,3 4 147,4 2 1,2 0-1,1 1 1,-3 2-106,2 1 0,2 7 1,2-2-1,-1 4-187,0 1 0,1 0 0,-1 1-741,0 4 0,-4 3 0,0 6-414,1 1 0,-5-1 0,1-1 1,-3-2-2599,1-1 3627,0-7 0,-18-22 0,-3-13 0</inkml:trace>
  <inkml:trace contextRef="#ctx0" brushRef="#br1">20501 10475 7861,'-14'0'2350,"-1"0"-1740,7 0 0,8-2 1,10-1-252,3-2 0,1-5 0,0 4 0,1-2 38,-1-3 0,1 0 1,-1-1-1,0 3-37,1-2 0,4-2 0,0-1 0,-1-1-85,-2 1 1,3-1-1,0 3 1,0 2-132,2 5 0,-5-1 0,3 1 1,-3 3 1,-1 6 0,-1 0 0,0 9 0,1 5-31,-1 3 1,-4-2 0,-1 5-1,1 0-47,-2-2 0,3-1 0,-5-7 1,2 1-75,4-1 1,0-1 0,3-4-1,-1-4-38,1-3 0,-1-2 1,0-2-1,1-4 41,-1-9 0,1 1 1,-1-7-1,0 2-375,1 0 1,-1-5-1,-1 5 1,-2 1-1977,-1 2 0,-7 2 567,2-1 0,-10 7 1787,-5 4 0,-26 17 0,-11 10 0,-4 1 0,0 0 0</inkml:trace>
  <inkml:trace contextRef="#ctx0" brushRef="#br1">20616 10518 7861,'-8'14'412,"0"-4"0,5-1 300,-2 3 0,5 0 0,7 3 0,1 1-415,3 3 1,-3-3-1,1 5 1,1-2-357,-2 0 0,3 0 0,-6-4 0,0-1-561,1 0 0,-4 1 0,2-1-1572,-2 1 2192,4-7 0,2-60 0,7-20 0</inkml:trace>
  <inkml:trace contextRef="#ctx0" brushRef="#br1">20889 10388 7861,'0'15'144,"0"-1"1,0 0 0,0 2 762,0 4 0,0 0 1,0 6-1,0 0-284,0 4 1,5-1-1,0 6 1,-2 0-354,-1 3 1,3 4-1,-1 0 1,0-2-641,-3-2 1,-1-3 0,0 0 0,0-8-597,0-4 966,7-4 0,-19-30 0,3-7 0</inkml:trace>
  <inkml:trace contextRef="#ctx0" brushRef="#br1">21048 15957 7847,'0'-15'375,"1"2"1,3 2 124,0 2 0,8-1 0,-4-4-148,0-1 0,4 1 1,-2 1-153,3 3 0,1-2 0,0 2 0,1-1-43,-1 1 1,7-3 0,3 4 0,3-4-94,2-1 0,6-1 0,2 1 1,1 0-97,1-1 1,1 1 0,6 1-1,3 2 9,3 1 1,-6 7 0,2-2 0,-5 5 51,-5 5 1,2 5-1,-6 7 1,-2 6 78,-2 4 1,-2-2 0,-3 10 0,-3-1-40,-1 0 1,3 1 0,-5-3-1,1 1-20,0-1 0,-2-3 0,6-5 0,2-3 42,1 0 1,3-5 0,4 3 0,2-3 26,1-2 1,3 1 0,-5-3 0,2-2-53,3-5 0,0-4 1,0-1-1,-3 0-24,-2 0 1,5-6-1,-2-4 1,5-4 13,5-5 0,3 1 1,5-6-1,-1 0 44,-2 2 0,1-5 0,7 4 1,-1-1-101,-4 0 0,0 7 1,-8-4-1,-1 2-141,-3 0 0,-8 1 0,-6 7 0,-6 1 68,-3-1 1,-2 3 0,-5 0-1,-1 0 39,-3 0 0,2 3 0,-2-4 16,3-2 1,-5-2-1,-2 0 1,-1 2-37,0 1 0,0 5 0,-4-3-251,4 2 157,-3-5 210,4 9 0,-6 4 1,0 11-1,-2 6-42,-2 3 1,0-3 0,-5 7-1,-2 3 23,-2 3 0,3 1 0,1-2 0,-1 1 24,2 1 1,0 2 0,5-3 0,-2 2-10,2-2 0,3-2 0,5-1 0,4 0-30,4 0 0,3-7 1,2-3-1,2-3-27,3-2 0,-4-4 0,5-2 0,0-2-19,-2-2 0,5-3 1,-1-2-1,4-4-7,4-5 0,6-7 0,-3-3 0,1 3 92,0 1 1,2-3-1,7 0 1,-1 1-64,-4 2 1,1 6 0,-5 1-1,4-1 6,1 2 0,-6-3 1,-2 6-1,-2 2-4,1 1 1,0 2-1,-6 0 1,1 0 31,0 0 0,1 0 1,2 0-1,3 0 35,2 0 0,1 0 0,6 0 0,0 0 25,4 0 1,-1 0-1,5 0 1,3 0-65,1 0 1,-3-4 0,-1-1 0,4 2-20,5 1 1,-2 2 0,3 0 0,-1 0 51,2 0 0,-3 0 0,6 0 1,-2 0-65,-3 0 1,-4 5-1,-4 1 1,-4 4 10,1 6 0,-12 0 0,1 8 0,-7 1-15,-4 3 0,1 0 1,-2 1-1,-3 0-24,-4 0 0,-6 4 0,-3 1 1,-1-2-142,1-2 1,-3-1-1,0 0 1,0-1-475,0 1 0,-3-6 0,4-6 0,2-6 640,2-6 0,8-29 0,1-8 0</inkml:trace>
  <inkml:trace contextRef="#ctx0" brushRef="#br1">20918 11770 7694,'-14'9'0,"-1"-1"341,1-1 0,1 4 541,4-2 0,-2 4-486,6 2 1,2-6 0,7 1-80,6 1 1,3-5 0,1 1 0,0-3 47,1 1 0,-1 0 1,2-5-1,2 0-58,1 0 0,5-2 1,-3-2-1,0-4 17,-1 0 1,6-5-1,-4 2 1,2-5-73,0-3 0,-1-7 1,2 2-1,-1-3-33,2-2 1,-4-5 0,1-1 0,-1-2-22,0-2 0,-4-8 0,1-1 0,-1 2-51,1 1 0,-3 0 1,3-1-1,-3-2-48,-2 2 1,1 1 0,-1 2-1,-1 0 6,-3-1 0,1-4 0,-5 2 0,0 1-41,1 1 1,-2 4 0,-5-8 0,0 1-11,0-1 1,-5 4-1,-2-4 1,1 1-85,0-1 0,-5-3 0,3-5 1,0 2 71,3 1 1,-2 7 0,3-4 0,0 2 54,3 0 0,1 5 1,0 5-1,0-2 41,0-2 0,0-6 0,0 2 0,0 1-124,0 0 0,0 5 0,0-9 1,0 1-35,0 0 1,0-5-1,0 3 1,0 1-2,0-1 1,0-2-1,0 2 1,-2 0-30,-3 1 0,4-4 0,-4 4 0,3-1 38,2 0 1,-1 1-1,-2 3 1,-2-2 12,2 1 0,1 2 0,2 4 0,0 1 17,0 2 0,0 6 0,2-4 1,1 3 38,2-1 0,6 6 1,-2 5-1,4 2 78,2 4 1,-1 1 0,0 3 0,2 2-102,3 1 0,-3 5 1,5-3-1,0 2 61,3 3 1,2-4 0,-1 3 0,-1 0-117,2 3 0,-4 1 0,0 0 1,1 0-305,-1 0 0,1 0 1,2 1-1,-2 4-946,-3 5 1,4 4-1,-3 4 1271,1 1 0,-21 24 0,-10 10 0,4 2 0,-1 0 0</inkml:trace>
  <inkml:trace contextRef="#ctx0" brushRef="#br0">29047 16777 7822,'-15'0'-266,"1"1"1,0 2 697,-1 2 0,6 5 0,1-4 0,0 2-124,0 3 0,0 2 0,-3 3 0,3 2-65,1 1 1,-2 7 0,2-1 0,1 6 25,-1 2 1,-2 7-1,4-2 1,2 4-46,1 1 1,2 0 0,0-1 0,2-4-40,3-4 0,3-5 0,6-5 0,2-5 44,3-3 0,5-8 0,8-3 0,3-5 52,2-5 0,-3-3 0,2-8 0,1-3-153,0-5 0,-4-5 1,4-5-1,0-4-128,0-4 1,-5-1 0,1 0 0,-2 0-138,-3 0 1,-4 1-1,-1 4 1,-4 6-1491,-6 6 804,-5 5 0,-15 15 0,-2 6 0,-4 10-1691,-1 7 2514,-1-1 0,-18 18 0,-6-4 0</inkml:trace>
  <inkml:trace contextRef="#ctx0" brushRef="#br0">30327 16028 7822,'0'-8'651,"-1"2"1,-4 9 0,-6 5-174,-7 7 1,1 9-1,-7-2 1,-2 2-279,-1 0 1,3 0 0,0 5 0,0 0-386,1-1 0,0-4 0,7-1 0,3-1-265,0 0 0,2-4 1,1 3 449,5 0 0,4 1 0,1 7 0</inkml:trace>
  <inkml:trace contextRef="#ctx0" brushRef="#br0">30486 16662 7822,'0'-10'0,"0"0"0,-2 1 363,-3 1 0,2-5 0,-7 5 80,-1 0 1,-2 2-1,-1 6 1,-2 0-123,-3 0 0,1 1 1,-6 6-1,-1 7-112,-3 8 1,-2 12 0,-2 4 0,-1 5 26,1 5 0,-4 4 1,3 5-1,1 2-13,2 4 0,7 1 0,4 4 1,5-2-24,4-2 0,4-2 0,6-6 0,0-3-530,0-5 0,1-10 1,4-4-1,5-4-380,2-1 1,3-2 0,-1-3 0,1-6-2474,-1-7 3183,0 2 0,13-37 0,4-2 0</inkml:trace>
  <inkml:trace contextRef="#ctx0" brushRef="#br0">30370 16964 8310,'2'14'0,"1"0"780,2 1 1,5 1 0,-4 3 0,2 5-341,3 3 1,-3 4-1,2 2 1,1 6-301,2 2 1,-4 1-1,1-2 1,0-4-178,-2 0 0,3 2 0,-6-4 0,-2-4-369,-2-5 1,-1 1 0,0-7-1,2-3-2263,3-5 2669,-4 2 0,18-88 0,-11 30 0,0 1 0</inkml:trace>
  <inkml:trace contextRef="#ctx0" brushRef="#br0">30658 17151 7820,'-24'1'97,"0"3"1,0 0 360,2 0 0,1 4 0,5 1 1,-3 4-99,-5 1 1,2 2-1,-2 3 1,-2 4-321,-1-1 0,3 7 1,0-2-1,0 5-98,2 0 1,-4-3 0,7-3 0,3-4-222,5-1 1,4-2 278,7-5 0,26-12 0,6-4 0</inkml:trace>
  <inkml:trace contextRef="#ctx0" brushRef="#br0">30917 16546 7820,'19'-12'127,"1"2"1,-1-1 0,-5 6 0,2 2 597,3 1 0,-3 9 1,3 2-1,-3 4-261,-1 1 0,-1 7 0,1 3 0,-1 3-145,0 2 1,-4 2 0,-2 1 0,-2 4-47,-2 6 0,-3-1 0,-1 12 0,0 2-99,0 0 1,-13 3 0,-4-2 0,-7-2-145,-5-1 1,3-7 0,-7 2-1,2-4-757,3-6 1,-1-1-1,0-5 1,2 0-550,3-5 0,-2-5 1276,7-7 0,-6-1 0,2 0 0</inkml:trace>
  <inkml:trace contextRef="#ctx0" brushRef="#br0">31320 17280 7780,'0'-9'291,"2"1"374,2 1 0,0 1-123,5 1 0,1 3 0,4-2-302,1 2 0,-1 2 0,0 0 0,-1 2-166,-3 2 1,7 0 0,-2 4 0,1 0-79,0 0 0,-2-5 0,0 3 1,1-1-259,-1 0 1,-1 1-1,-2-3 1,-1 2-200,1-2 0,2-1 0,-1 0-1544,-2 2 2005,-4-2 0,-63 11 0,-15-5 0</inkml:trace>
  <inkml:trace contextRef="#ctx0" brushRef="#br0">31162 17496 7757,'8'-6'586,"0"4"1,-4-3 0,6 4-31,3 1 0,1 0 0,1 0 0,1 0-239,3 0 0,-2 0 0,7 0 0,0 0-289,-1 0 1,2 0 0,-4 1-1,0 2-617,0 2 0,-2 5 0,-5-4-268,1 2 0,-1 0 1,0 3 856,1-1 0,-1-26 0,1-2 0</inkml:trace>
  <inkml:trace contextRef="#ctx0" brushRef="#br0">32054 17424 8356,'14'0'986,"0"0"1,1 0 0,-1 2 0,1 1-771,-1 2 1,5 4 0,0-2 0,1 1-136,0 3 1,1 2 0,5-1 0,-4 0-410,-1-3 0,3-1 0,-3 3 0,-1-3-348,1-1 0,3-2 0,-3-5 0,0 0 676,0 0 0,-2-45 0,-5-11 0</inkml:trace>
  <inkml:trace contextRef="#ctx0" brushRef="#br0">32874 17122 7757,'13'10'252,"-2"-1"0,-2 2 519,3 2 0,-6 3 0,-1 3 0,-4 5-314,-1 3 0,0 9 1,-1 4-1,-6 6-71,-7 7 0,-2 1 1,-8 0-1,0-2-237,2-3 1,-6 4 0,6-5-1,-2-3-118,0-5 1,6-10-1,-1-8 1,3 1-1613,2-1 1581,0-4 0,-1 2 0,1-5 0</inkml:trace>
  <inkml:trace contextRef="#ctx0" brushRef="#br0">21954 10302 7745,'-14'0'426,"-1"0"501,1 0 0,4 0 1435,1 0-1915,6 0 0,-2 0 0,10 0 1,4 0 124,4 0 0,3 0 0,2 0 0,2 0-66,3 0 1,1-2 0,6-1 0,2-3-259,2-2 0,1 0 1,-2-3-1,4 1-217,0-1 0,3 3 0,-7 0 0,-1 0-135,-1 0 0,-9 5 0,-3-2-3055,-3 3 1119,-1 2 1,-9 0-607,-6 0 2646,-6 7 0,-53 20 0,-12 11 0</inkml:trace>
  <inkml:trace contextRef="#ctx0" brushRef="#br0">22832 9640 9012,'0'-6'1144,"0"6"0,1 11 0,3 10 0,0 3-522,0 6 0,2 2 1,-1 10-1,-2 4-119,-2 4 1,4 2 0,0 6 0,-2-1-303,-1 1 0,-2-1 0,0-1 1,-2-1-191,-3-2 1,4-7 0,-6 2 0,3-3-518,-1-2 0,-5-8 0,6-5 0,0-6-1016,3-3 1,1 0-1,0-4 1522,0 3 0,0-52 0,0-18 0</inkml:trace>
  <inkml:trace contextRef="#ctx0" brushRef="#br2">23263 10273 7833,'-14'0'246,"0"2"0,-1 1 1563,1 2-1307,6 0 1,8-5 0,9 0-583,4 0 0,2 0 1,-1-2-432,0-3 1,-4 4-462,0-4 0,-6 2-818,6-2 1790,-7 3 0,-9-30 0,-10 0 0</inkml:trace>
  <inkml:trace contextRef="#ctx0" brushRef="#br2">23882 10331 7833,'-14'9'-91,"1"1"603,3 1 0,-1 2 0,8 0 28,4-4 1,1 2 0,8-6 0,1 0-280,2 1 0,6-4 1,0 3-1,-1-4 31,-2-1 1,3 0-1,0 0 1,-2 0-54,-1 0 0,-1-1 0,-1-4 1,1-3-251,-1 0 0,0-5 0,1 4 0,-1-6-123,1-4 0,-3 3 0,0-3 0,-4 3-96,-2 2 0,-1-2 0,-5-2 1,0-1 4,0 1 0,-7 4 0,-2 3 1,-6 1 92,-4-1 1,-3 4-1,-7 3 1,0 2 218,0 2 0,1 2 0,-1 2 1,0 8 146,0 5 0,1 2 0,-1 9 0,0 4 21,0 3 1,7 3 0,4 5 0,6 0 145,2 1 0,7-1 1,0 0-1,6-1-55,6-4 0,4-3 1,3-6-1,3-2-254,5-3 1,3-3 0,2-8-1,0-2-305,0-2 1,1-5-1,2 0 1,2-2-400,-2-2 0,-2 0 0,-1-2 1,0-1-427,-1-2 1,-4-6 0,-1 2-1,-4-4 1038,-6-2 0,-18-5 0,-11-3 0</inkml:trace>
  <inkml:trace contextRef="#ctx0" brushRef="#br2">24155 9568 7646,'-14'0'665,"0"0"1,4 0 805,0 0-963,7 0 1,-2 2-1,10 1 1,5 2 55,3-2 1,-2 0 0,2 0 0,3 2-95,-1-2 1,6 4-1,0-2 1,0-2-86,0-2 1,4-1 0,-2 0-1,1 0-135,0 0 0,0 0 1,4 0-1,1 0-274,0 0 1,-5-4-1,-2-3 1,-1 1-952,-3-1 0,-2-2 1,-2 2-1126,0-1 0,-1-1 143,-3-6 1957,-4 7 0,-57-11 0,-13 3 0</inkml:trace>
  <inkml:trace contextRef="#ctx0" brushRef="#br2">24889 8993 7826,'0'-8'3414,"2"1"-2938,2 7 1,4 7-1,7 2 1,-2 6-107,-4 4 1,4-2 0,-3 6 0,2-1 28,3 1 0,-2-1 0,-2 3 0,-2-1-146,3 2 1,0 1-1,1 0 1,-2-1-211,-1-2 0,-5-2 0,3 4 0,-2-2-185,-3 1 0,4-2 0,-3-1 0,0-1-805,-3-3 1,-1-2-3808,0-2 4754,0 0 0,-13-31 0,-3-9 0</inkml:trace>
  <inkml:trace contextRef="#ctx0" brushRef="#br2">25234 9122 7826,'-14'0'393,"0"0"1,-1 0 528,1 0 1,4 2 0,2 3-1,0 4-600,0 4 1,3 1 0,-4 1 0,-4 1-247,-5 3 0,1 3 1,-7 9-1,-2 1-44,-1 1 0,-2 2 1,1-3-1,-1 2-147,0-2 1,5-2-1,2-3 1,1-3-646,3-4 0,4-4-362,4-2 0,6-6 0,8-6 1122,6-10 0,22-40 0,6-21 0</inkml:trace>
  <inkml:trace contextRef="#ctx0" brushRef="#br2">25335 8690 7826,'0'-14'197,"5"0"0,0-1 0,-1 3 277,3 2 0,-4-3 1,7 4-33,1-4 0,2-2 0,1 3 1,0 2 32,1 5 1,-1-1 0,1 1 0,-1 2-69,0 1 0,1 4 1,-1 3-1,0 4-198,1 4 0,-2 1 0,-2 1 0,-3 1-154,-2 3 1,-1 2 0,-5 4 0,0-1-230,0 2 0,0 6 0,-2 1 1,-4-1-116,-8-1 1,-2 2 0,-8 2 0,-2 1 91,-1-1 1,0-6 0,1-7-1,4-1 130,1-4 0,2-2 0,4-6 7,1-4 1,6-6 0,5-9 0,6-8 68,7-2 0,2-8 0,4 6 1,2 0 138,1 2 1,5 1 0,-5 3 0,-1 3 129,-2 1 1,3 5 0,0 1-1,-1 1-112,-2 0 0,0 1 0,1 5 0,1 4-414,-5 5 1,1-2 0,-6 1 0,2 2 160,-1 2 0,-5 1 0,0 1 0,-2-1-165,-2 1 0,0 1 0,0 1 252,0 2 0,-45 20 0,-11-1 0</inkml:trace>
  <inkml:trace contextRef="#ctx0" brushRef="#br2">25090 9942 8885,'0'-14'923,"2"1"1,3 2 0,4 0-168,4-5 1,8 0 0,3-8-1,5-2-293,4-1 1,-1-7 0,7-1 0,1 0 134,1 0 1,1-3 0,-2 2-1,-4 1-76,0 0 1,-3-3-1,-2 4 1,1 2-561,1 2 1,-4 1 0,-7 2-1,-1 1-276,-3 2 1,2 7 0,-2-3 0,-4 6-1168,-2 4 1,-9 2-450,2 4 1,-4 4-1,-2 0 1930,-4 8 0,-22 24 0,-12 6 0</inkml:trace>
  <inkml:trace contextRef="#ctx0" brushRef="#br2">25565 9669 7301,'0'8'2008,"7"-2"0,2-6-1858,4 0 1,1 0 0,1 2 0,-1 1 42,1 2 1,-6 6 0,-1-1-161,-1 2 1,-3 4 0,-4 2 0,0 1-142,0-1 1,-1 4 0,-4 1 0,-5 1-89,-2 0 1,-3-5 0,1 3 0,-1-1-71,1-4 1,-4-1 0,2-3 0,4-3 13,-1-5 1,2-5 0,1-5 399,5-5 0,4-3 0,1-1 0,1 0 290,4-1 1,1 1-1,6-1 1,-3 3 211,2 2 1,2-1-1,2 6 1,-1 2-180,0 1 0,1 2 0,1 0 1,1 2-442,3 3 0,-1-2 0,-5 7 0,0 1-528,1 1 1,-1 3-1,1-1-1278,-1 1 1,0-3 1775,1-2 0,-1-4 0,1-6 0</inkml:trace>
  <inkml:trace contextRef="#ctx0" brushRef="#br2">26098 10431 7638,'-10'5'0,"0"2"-303,-1 1 0,3-4 514,-1 6 0,4-7-196,-5 2 804,7-3 340,3-2-546,2-7 1,4 4-87,-6-7-435,0 7 0,-2-3-55,-2 6 0,0 0 27,-5 0 1,-1 1 0,-3 4 0,2 3-10,2 0 0,-1 5 0,-4-3 1,-1 2-58,1 3 0,0-1 1,-1 2-1,1 3 35,-1 5 0,1 4 0,0 0 0,1 1 52,3 0 1,-1 0-1,6-2 1,2-2-4,1-1 1,10-6 0,5 0 0,6-6 5,4-2 1,1-7 0,6 2 0,2-7 127,2-7 0,6-2 0,-4-13 0,1-4 47,-3-4 0,1 0 1,-2-6-1,-2-4-106,-6-4 0,1 6 0,-7-3 0,-3 3-22,-5 3 0,-3-4 1,-4 2-1,0-2-93,0-2 1,-8-1-1,-2 1 1,0 0-128,-1 0 1,-2 0-1,4 1 1,0 4-12,-1 4 0,4 4 0,-3 3 1,4 3-1163,1 5-131,0 3 447,0 8 1,4 3 0,1 10 941,-2 4 0,5 36 0,0 9 0</inkml:trace>
  <inkml:trace contextRef="#ctx0" brushRef="#br2">26572 10360 7985,'0'14'1716,"2"0"-877,3 1 0,3 4 1,6 2-1,2 1-568,3 4 0,-1 6 0,4 3 0,-1 2-153,-3 2 1,-2-2-1,-4 2 1,0-1-175,-3-1 0,-6-2 0,2-6 0,-2-2-667,2-3 0,-3-3 0,3-7 723,-4 0 0,12-57 0,3-14 0</inkml:trace>
  <inkml:trace contextRef="#ctx0" brushRef="#br2">27047 10403 7792,'-29'20'318,"-4"-4"1,-2 5 0,-4 0 788,-6 3 1,1 8 0,-9 3 0,-1 2-370,-2 3 1,-7 3 0,1 3-1,3 2-660,4-1 1,6-9 0,7-4 0,6-6-510,7-4 1,14-9 0,17-12-2628,11-6 3058,14-5 0,14-26 0,6-11 0,6-2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13653 12532 7669,'-14'-8'-698,"-1"0"1012,1 3 0,7 4 108,7-4 1,7 3 0,7 4 0,1 1-36,-1 2 1,5 5 0,2-4-1,1 2-182,4 3 1,1 2 0,2 1 0,1 1-62,4-1 0,-2 2 0,6 2 0,2 2-120,2 3 0,1 2 0,0 7 0,0 2-85,0-2 1,0-3 0,-1-5-1,-2-5 55,-2-3 1,2-8-1,7-5 1,1-8 89,-2-9 1,5-9 0,2-10 0,3-5 24,1-4 1,1-1-1,-1 0 1,1-1 20,-1 1 0,6 5 0,-1 3 0,-1 4-126,-2 9 1,3 6-1,1 6 1,-1 6-5,2 2 0,-3 10 0,4 6 1,-1 9 62,-3 4 1,-2 3 0,-1 2 0,-1 2-13,1-2 0,-1-3 0,2-5 1,2-5 24,2-3 1,9-3-1,-4-4 1,1-4 54,1-3 1,1-10 0,2-5 0,2-6-63,2-4 0,0-1 0,-5-5 0,1 1-103,-35 14 0,1-1 1,1-2-1,0 0 1,2 0-1,1 1 1,-2 0-1,-1 0 14,-1 0 1,-1 1-1,2 1 1,0 0 0,0-1-1,1 1 1,1 0-1,-1 2-89,0 2 0,0 1 1,37-8-1,-4 12 1,1 3 52,2 5 1,-36 3 0,-1 3-1,37 15 1,-2 1 82,-1-1 1,-35-10-1,0-1 1,1-1-1,1-1 1,2 0-1,-1 0-3,1-1 1,1-1 0,-1 0 0,0-2 0,1 1 0,0-1 0,0-1 0,1 1 40,1-3 0,-1 1 0,6 1 1,-1-1-1,-2-2 0,0-1 1,-1 0-1,0-1-15,0 0 1,1 0-1,-1 1 1,0 1 0,4-1-1,0 1 1,1-2-1,0-1-15,1-1 1,0-1-1,0-1 1,-1-2 0,-1-2-1,0-2 1,1 0 0,0-1-53,1-1 0,0-2 0,4-3 0,-1-2 0,-2 0 1,0-1-1,-3 0 0,0 0 77,-1 0 0,1 0 0,-3 0 0,1-1 0,0-1 0,0-1 0,-2 1 1,0 1-10,-1 0 0,1 1 1,-4 1-1,0 1 1,-3 2-1,0 1 1,0 0-1,0-1-24,0 1 1,0 0 0,35-15-1,0 2 1,-5 1-584,-3 2 0,-6 0 0,1-3 1,-4 3 555,-5 5 0,0 6 0,-10 2 0,-7 0 0,-4 1 0</inkml:trace>
  <inkml:trace contextRef="#ctx0" brushRef="#br0">6114 17683 8764,'0'8'663,"0"-1"1,7-7 0,2 0-600,4 0 1,3 0-1,2 0 1,2 0-41,3 0 1,1 0 0,4 0 0,1 0 25,0 0 0,1-5 1,4 0-1,3 2 69,-1 1 1,6 1 0,-5-3-1,1 0-74,1 0 1,-6 3 0,4 1 0,-4 0 39,-5 0 0,-1 0 0,-6-2 1,-1-1 2,1-2 0,-2-6 1,-6 1-1,-2-2-41,-1-3 1,-1 2 0,6 2-1,-2 2-61,-4-3 0,4 4 0,-3 0 0,2 2 80,3 3 1,-1 1-1,1 2 1,1 0-16,3 0 1,-8 0 0,3 0-1,-1 0-169,0 0 0,1 0 0,-1-1 0,-2-4-195,-1-5 1,-2-3-1,3-3 1,-1-3-616,1-5 0,2-3 0,1-2 928,0 1 0,7-8 0,2 0 0</inkml:trace>
  <inkml:trace contextRef="#ctx0" brushRef="#br0">7395 5137 7641,'-20'-7'0,"1"-1"22,2 0 0,1-3 0,1 5 0,1-2 1120,0-4 1,4 4-406,0-1 0,9 7-376,1 2 1,8 8 0,9 11 0,4 5-135,1 4 0,2 0 1,5 1-1,0 0-132,0 0 0,-4-1 0,1 0 0,1-3-136,-1-1 1,-1-6-1,4 3 1,0-2-52,0 0 1,-1-6-1,1-7 1,-2-1-8,-3 0 0,3-2 0,-3-8 0,4-3 110,0 0 0,-4-9 0,0 2 0,2-2 46,1-4 1,-3 5 0,0-3 0,0 3 4,-2 1 1,6 1-1,-6 1 1,2 2-13,0 1 1,-5 7 0,5-2 0,2 4 72,1 1 1,2 11 0,-1 3 0,1 2-46,0 0 0,0 3 1,-1 1-1,1-3-19,0-1 1,0-3-1,0-2 1,1-3-112,4-1 0,-4-3 1,5-5-1,0-6 184,4-7 0,-1-5 1,4-7-1,2 2 65,1-1 1,1-3-1,1 0 1,2-1-123,2 0 1,-6 5 0,0 2 0,-7 1-419,-2 3 0,-3 2 1,-6 4-942,-3 2 1,-8 4 471,-6 6 1,-7 6 0,0 5-1,-4 5-1474,-4 3 2286,-6 1 0,-10 15 0,-5 8 0,-5 4 0,0 0 0</inkml:trace>
  <inkml:trace contextRef="#ctx0" brushRef="#br0">8920 5640 8004,'-13'-8'0,"3"-3"0,-9 6 0,3 2 498,2 1 1,4 2-1,1 2 1,-1 3 0,2 4 0,-5 6 1,5 4-1,-1 5-209,-1 3 0,5 8 1,-3 4-1,2 4-51,3 5 0,1 1 0,4 4 0,2-5-115,6-3 1,4-8 0,4-5 0,3-8-110,1-10 1,2-6-1,5-10 1,0-4 169,-1-8 0,0-7 0,-3-10 1,-2-2 21,-3-6 0,3-1 0,-7 1 0,-4 0-196,1-1 1,-6 5-1,-3 1 1,-4 4-214,-4 1 1,-4 5 0,-8 2 0,-4 1-854,-3 4 0,0 1 0,-1 1 0,0 1-2322,2-1 3377,-5 1 0,-7-10 0,-6-5 0,-6-2 0,-1 0 0</inkml:trace>
  <inkml:trace contextRef="#ctx0" brushRef="#br0">4690 4043 7918,'-14'-13'0,"1"2"306,3 2 1,4 4 105,6-5 0,1 1 1,4-4 50,5 3 1,3 4 0,2 6 0,5 0-55,4 0 1,3 0-1,2 0 1,-1 0-119,1 0 0,5 0 0,1 0 0,2 0-84,3 0 1,1 0-1,4 0 1,3-2-64,5-3 1,-2-3 0,0-8 0,0-1-98,0-2 0,-4-1 1,1 8-1,-4 2-53,-1 5 0,-6 4 0,-2 2 0,-3 4 69,-3 5 1,3 9-1,-9 6 1,-1 6-118,-3 2 0,2-1 0,-2-8 1,-1-5-74,-2-3 1,-2-3-1,2-3 1,2-5 70,1-4 0,5-4 1,-3-5-1,1-10 100,3-7 1,7-1 0,2-9 0,-2 2 39,-2-1 0,-1 5 0,0 7 0,0 3-51,-1 6 0,-5 5 0,-2 8 0,-2 0 108,0 0 1,5 11-1,-3 3 1,0 2 14,-1 0 1,4 4 0,-3-1 0,1-2-88,4-1 0,-4-3 1,2-3-1,2-4 5,1 1 0,0-6 0,-1 4 1,-2-3-195,1-2 1,-2-7-1,1-2 1,0-4-343,-2-2 0,1-1 1,-6-1-1,1-4-447,-6-1 0,3-1 0,-7-2 0,0 2-1942,-3 3 2851,-4-6 0,-65-16 0,24 16 0,0 0 0</inkml:trace>
  <inkml:trace contextRef="#ctx0" brushRef="#br0">6157 2734 7879,'-14'0'594,"6"3"0,3 5 0,4 8 117,1 5 1,1 11 0,4 9 0,5 9-148,2 6 0,1 5 0,-2 14 1,-3 3-300,-4-37 1,-1 0-1,2 38 1,-4-11 0,2-6-530,2-3 1,1-14-1,-1-10-1307,5-13 0,-2-9 1571,1-13 0,-18-51 0,-1-13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9236 3007 7945,'-14'-21'-60,"-1"5"1,3-3-1,2 3 70,5 2 0,2 4 1505,-2 1-710,4 5-525,-6-2 0,7 12 1,0 4-63,0 3 0,5-4 1,1 3-1,1 2-129,-1 4 0,5 2 0,-1-2 0,3 3-6,1 1 0,2-4 0,2 2 0,2 0-122,3-1 1,1 0-1,6-5 1,4-1 7,4-3 1,5-4 0,5-7 0,7-4 11,5-5 0,3-9 0,5-5 0,1-2-7,-5 2 0,-5-1 0,-6 6 0,-3 1 6,-1 2 0,-11 8 0,1 3 0,-7 4 12,-3 1 1,-1 6 0,0 5 0,-3 5 49,-1 4 1,-5 0 0,5-2 0,0 3 47,-1 1 0,2-4 0,-4 1 0,0-2-20,0 3 0,4-4 0,-1 3 1,2-5-64,-2-4 1,3 1 0,-3-6-1,3-2-19,2-1 1,0-2-1,-1-2 1,1-3-24,0-4 0,4 1 0,3-2 0,-1 0 4,0 2 0,-2-3 0,-4 6 1,0 2 32,0 2 0,4 1 1,1 0-1,0 0 6,1 0 1,-3 0 0,6 0-1,2 0-3,2 0 0,2 0 0,4 0 0,5-2 10,3-3 1,2-3-1,1-6 1,1-1-14,3 1 0,1-5 0,-4 0 1,4 1 18,2 2 1,-5 2 0,1 1 0,-1 2 20,1 1 1,-3 5-1,4-3 1,-4 2-15,-2 3 0,1 1 1,-2 2-1,-3 0 7,-6 0 0,-2 0 0,-2 2 0,1 1-5,-1 2 0,0 0 1,0-4-1,0 2-31,0 2 0,1 0 0,-1-5 0,0-2 7,0-2 1,2-4-1,1-7 1,4 1 4,1-1 0,0 6 0,2-1 0,-5-1 42,-4-2 1,6 0 0,1 2 0,0 2-71,-3-3 1,2 4 0,-1-1 0,1-2-40,-1-2 0,3 3 1,-8 2-1,-4 2-254,-3 3 0,-3 1 1,-6 2 309,1 0 0,-64 38 0,-16 10 0</inkml:trace>
  <inkml:trace contextRef="#ctx0" brushRef="#br0">8502 9971 7934,'0'-14'1870,"0"-1"-1503,0 7 1,0 3-1,2 10 1,1 5 60,2 3 1,5 3 0,-4 3 0,2 5-133,3 3 1,2-3 0,1-2-1,1 1-178,-1-1 0,1-4 0,-1 1 1,2-3-47,3-2 0,-1-4 0,4-2 1,0-2-21,1-3 1,1-1 0,3-2 0,0-2-10,2-2 1,-4-6 0,11-9 0,-3-7-55,1-6 1,6 0 0,-4-6-1,1 0-1,-3 1 1,-1 2-1,-4 7 1,-6 4-10,-6 5 1,-2 10-1,-1 4 1,-1 5 50,-4 5 1,2 9-1,-4 10 1,1 5 33,3 4 1,-3-1 0,2 5 0,1-3-86,2-7 0,-1 0 0,1-8 0,0-1-24,3-2 0,2-8 0,-4-3 0,0-4 161,1-1 0,1 0 1,1 0-1,2-1 3,-1-4 0,0-2 0,1-4 0,5 2 100,3-3 1,-3-5 0,0-2 0,0 1-132,-2 2 1,4-3 0,-7 0 0,-1 1-157,-2 2 0,-2 2 1,-1-1-1,-2 1-613,-1 0 1,-6 4 0,6 2-1,1 0 681,2 0 0,8-21 0,1-9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21882 12417 8050,'0'-14'166,"-5"4"432,1 0 0,-3 6 56,2-6 1,2 2 86,-6-2 0,4-1 14,-5 6 0,1 1-378,-6 4 1,1 0 0,-1 0-1,1 0-106,0 0 1,-5 1 0,-2 2 0,0 4-72,0 1 1,-3 1 0,3 7 0,1 2-26,-1 1 1,-3 7 0,5-1 0,1 6-104,2 2 1,3 3-1,4-5 1,4 5-119,3 0 0,2-8 0,2-1 0,3-5-129,4-4 0,6-7 0,2-3 0,2-2 120,-1-2 0,0-9 0,-1-5 0,2-4 112,-1-5 0,-2-4 0,-2-6 0,1-1 12,-1-4 1,-1 2-1,-2-4 1,-3-1-57,-1 0 0,-3 5 0,-4-1 1,0 4 91,0 5 0,0 3 138,0 7 1,0 7 0,0 9 0,0 11 41,0 9 0,0 10 0,0 3 1,0 0 36,0 1 0,5 2 1,0-4-1,-2-3-286,-1 0 0,3-2 0,-1-1 0,1 0-849,1-4 1,-2 1 0,4-6-1,0-1-505,0-2 0,0-2 0,3-1 0,-3-2-236,-2-1 0,1-7 1554,-3 2 0,-15-48 0,2-13 0</inkml:trace>
  <inkml:trace contextRef="#ctx0" brushRef="#br0">22156 11842 8021,'0'-15'1424,"0"1"1,1 7-1,4 7-684,5 8 1,2 12-1,4 5 1,2 7 386,1 6 1,2 4-1,-4 3 1,3 3-490,-3 4 1,4 6-1,-2 3 1,-1 1-293,-2-1 1,-2-2 0,1-3 0,-1-3-572,0-5 0,-4-5 0,-2-5 0,0-4-611,0-4 0,-3-3 0,3-1-1244,-2-2 1,-1-6 0,-4-1-2621,4-6 4700,-3-4 0,-21-71 0,3 24 0,0 0 0</inkml:trace>
  <inkml:trace contextRef="#ctx0" brushRef="#br0">22789 11942 7973,'-21'-8'831,"3"2"0,-4 6 1,1 0 95,3 0 1,1 8 0,-1 6 0,-2 10-245,-3 8 0,-2 7 0,-7 8 1,-5 6-499,-5 3 0,-1 10 0,15-31 0,-1 0 0,-3 3 0,0-1-149,-3 1 1,1-1-1,1 0 1,0-2-1,2-1 1,0-1-1,1-1 1,1-1-111,0-1 0,0-1 1,-15 21-1,7-9 0,11-11-386,12-9 0,1-10 1,10-3-1,4-3-501,7-6 1,12-6 0,4-9 960,3-3 0,10-25 0,6-11 0,3-7 0,0-1 0</inkml:trace>
  <inkml:trace contextRef="#ctx0" brushRef="#br0">23350 11842 7871,'-16'-8'578,"-4"3"1,4 10 0,-3 4-1,3 5 627,2 6 0,1 2 0,2 8 1,1 6-641,-1 7 1,-2 8 0,-1 11 0,0 5-276,-1 4 0,-1 2 1,-1 2-1,-1 2-246,5-2 1,-1-3-1,6-6 1,0-7-664,3-5 1,4-14 0,1-3-1,0-8-1101,0-5 1,0-11-1,-2-1 1720,-3-4 0,-27-16 0,-14-11 0,-5-1 0,-1 0 0</inkml:trace>
  <inkml:trace contextRef="#ctx0" brushRef="#br0">22760 12518 7871,'14'-5'2036,"2"0"1,3 0-991,5-1 0,11 0 1,9-7-1,8 0-564,9-3 0,5-2 0,4 4 0,-3 0-841,-4-1 0,-11 1 0,-4-1 1,-3 1-731,-2 0 0,-8-1 0,-4 1 0,-6-2-1332,1-3 1,-4-4 2420,2-5 0,-3-12 0,1-7 0,5-3 0,-1 0 0</inkml:trace>
  <inkml:trace contextRef="#ctx0" brushRef="#br0">23853 11669 7871,'0'-15'1145,"0"1"0,-5 8-484,1 6 1,-1 14-1,3 15 1,-1 8-67,-2 4 1,-6 10 0,1 7 0,-2 9-349,-3 8 1,5-35 0,-1 0-1,-1 4 1,-1 0 0,-2 1 0,0 0-63,-2 0 0,0 1 1,-3 0-1,0-1 1,2-3-1,1-1 1,0-2-1,0-1 53,-12 29 0,10-19 0,2-10 0,6-7-65,6-7 1,5-10-1,5-11-342,4-6 1,10-10-1,5-8 1,3-1 9,2-4 1,0-1-1,1-2 1,2 2-110,2 3 0,4 5 1,-3 9-1,1 6 217,-1 2 0,-2 5 1,-5 7-1,-5 11 93,-3 9 1,-11 7 0,-4 6-1,-5 2 155,-5 3 1,-4-4-1,-10 4 1,-7-4-31,-6-6 0,0 4 1,-6-6-1,-4-1-813,-4-6 1,-1-6-1,-5-11 1,-4-2-703,-5-5 0,3-12 0,-1-7 0,6-10 1348,4-8 0,6-7 0,-7-13 0,-1-2 0,-3-6 0,-1 0 0,1 1 0</inkml:trace>
  <inkml:trace contextRef="#ctx0" brushRef="#br0">21767 10820 7768,'-6'-14'273,"-4"-1"1,2 7 0,-1 3 453,-3 4 1,6 4-1,1 5-230,4 6 1,1 12 0,0 1-1,0 7-147,0 2 0,0 3 0,0 4 0,0 2-45,0 3 0,0 1 0,0 6 0,0-3-78,0 3 1,4-4-1,1 0 1,-2-1-100,-1-4 0,3-8 1,0-6-1,-2-6 70,-2-7 0,6-9-33,2-6 1,-1-8 0,2-8 0,-1-5 98,-1-7 1,5-5 0,-3-4 0,3-6 3,1-2 1,5-7 0,0 0-1,1 1-564,0 3 0,-4 7 0,4 3 0,-4 5-909,-2 5 0,0 10 0,-1 11 0,-3 8 313,-6 9 1,-2 13-1,-2 13 1,0 7-41,0 5 0,-6 0 0,-4-1 0,-3-2 932,-1-2 0,1-9 0,2-4 0,1-6-56,-1-4 1,-2-5-1,-1-9 1,0-5 285,-1-4 0,-1-2 1,-1-4-1,-3-5 580,3-2 0,-1-4 0,-1-3 1,-5-4-283,-3 1 0,-7-4 0,-1 7 0,-2 1-649,-3 2 0,-1 2 0,-2 1 0,1 4-951,4 4 1,3 3 0,7 2 1071,4 0 0,4 7 0,5 1 0</inkml:trace>
  <inkml:trace contextRef="#ctx0" brushRef="#br0">21825 9654 7799,'-15'0'853,"1"0"1,4 0-177,1 0 1,5 2 0,0 4-1,4 9-357,4 7 1,0 12 0,4 4 0,-2 5-168,-3 5 1,4 8 0,-3 8-1,-2 2 23,-5 3 0,0-7 0,-5-5 1,0-9 265,0-8 1,-2-8-290,-4-12 1,6-11 0,3-18-269,3-11 0,2-12 1,2-6-1,1-5-262,2-5 1,5-8 0,-4-6 0,0-1-46,1-1 0,2-3 1,-2-11-1,-4 36 0,2-1 187,0-2 0,1 1 0,0-2 1,1 0-1,0 4 0,0 0 1,7-38 3,1 8 1,-2 11 0,-2 19 451,-2 18 1,-1 15 0,4 14 0,-4 4 194,-2 4 0,-1 8 0,-5 3 0,0 3-132,0 2 0,-2 0 0,-1-1 0,-3 1-195,-2 0 1,-2 0-1,-4 1 1,-1 0-217,1-1 1,4 2-1,2-12 1,0-2-1885,0-1-870,5 5 2881,-3-11 0,12-29 0,2-21 0</inkml:trace>
  <inkml:trace contextRef="#ctx0" brushRef="#br0">22371 9280 7831,'-8'-14'537,"-4"4"1,2 2-102,-3 2 1,-1 1 0,-1 7-1,1 3-74,0 4 1,-7 10 0,-2 7-1,-1 6-60,1 6 0,0 9 1,-2 2-1,2 1-20,2-1 1,9-1-1,8-8 1,8-6-54,5-10 0,12-8 1,6-7-1,8-7-42,7-10 1,-2-8 0,8-14 0,-5-4-47,-5-4 1,2-4 0,-8-1 0,-5 0-172,-6 0 1,-6 0-1,-6 1 1,-6 4-378,-6 4 0,-13 5 0,-11 7 0,-7 7-474,-2 9 0,-3 4 0,-2 6 0,1 4 16,1 6 0,9 5 1,1-1-1,10 3-893,8 1 1758,-2-4 0,82 9 0,-28-16 0,-1 0 0</inkml:trace>
  <inkml:trace contextRef="#ctx0" brushRef="#br0">22875 9165 7831,'0'-14'588,"-2"4"0,-3 2 0,-4 2 119,-4 3 1,-3 1 0,-1 4 0,-4 3-522,-2 4 0,4 4 0,-2 1 0,4 1-180,4-1 0,3 2 1,1 2-1,4 2 99,3 3 1,2-6 0,2 3-1,1-3 27,2 2 1,5 2 0,-6 5 0,1-2 432,2 1 1,-6 2-1,2 4 1,-6 1-242,-6 1 0,-4 3 1,-3-4-1,-2 1-597,-1-1 0,-6-6 1,2-4-1,-1-3-379,0-6 1,7-5 0,-3-8-72,4 0 723,8-6 0,15-66 0,1 24 0,0 1 0</inkml:trace>
  <inkml:trace contextRef="#ctx0" brushRef="#br0">24069 9108 7831,'0'-15'242,"-2"1"0,-2 0 259,-6-1 1,-3 2-1,-1 2 1,-1 3 236,1 2 0,-5 1 1,-2 5-1,0 2-495,1 2 1,-6 6-1,0 9 1,-4 5-30,-4 3 1,1 4-1,4 1 1,2 3 48,3 2 0,-3-4 1,6 4-1,2-2-172,4-3 1,6-6-1,-1-4 1,5-1-189,4-4 1,4-5 0,5-4-1,6-2-102,2-3 1,7-3 0,1-6 0,3-7-52,2-5 1,-1-7 0,1 1 0,0-3 78,0-2 0,-5 2 0,-2 1 1,1 4 105,-1 1 1,-5-1-1,3 6 1,-4 4 283,-2 4 1,-6 5 0,-3 10 17,-4 7 1,-2 12 0,-4 9 0,-5 2-66,-2 3 1,-3 0-1,2-1 1,2-2-617,2-2 0,6-6 1,-2-6-1,3-3-2858,2-2 3302,0-2 0,26-53 0,6-12 0</inkml:trace>
  <inkml:trace contextRef="#ctx0" brushRef="#br0">25508 10345 7725,'-10'0'-610,"0"2"791,-1 3 0,-1-2 0,-3 8 0,1 5 346,-1 6 0,-5 5 0,-4 4 0,-4 4-209,0 8 0,-9 4 0,-5 8 0,-4 5-48,0-1 1,-4-5-1,2-3 1,2 0-96,1 1 1,3-12 0,4 0 0,4-5-150,4-2 0,1 1 0,1-7 0,0-1-20,4-2 0,8-8 86,7-2 1,7-6 0,4-8 0,9-2 50,7-2 1,9-6-1,0-9 1,5-4 188,0 1 0,3-5 1,0 3-1,2-5-174,3-4 1,-5 7 0,-1-3 0,-4 4-389,-1 2 1,0 1-1,-2 6 1,-2 0-1036,-1 3 1,-12 10 0,-3 4 259,-6 12 1,-11 8 0,-6 9-1,-8 2 1005,-6 2 0,-19 6 0,-11 5 0,-4 1 0,-1 0 0</inkml:trace>
  <inkml:trace contextRef="#ctx0" brushRef="#br0">24875 11208 7764,'-21'-8'142,"3"-4"0,-4 2 0,1-3 408,4-1 1,1-5 0,3-2 0,2-3-184,1-6 0,2-1 0,-2-7 1,6-2-266,2-2 1,2-1-1,0 0 1,2 3-621,2 6 0,4 2 1,5 13 517,-3 2 0,41-25 0,5-4 0</inkml:trace>
  <inkml:trace contextRef="#ctx0" brushRef="#br0">26817 9827 7764,'-19'-9'0,"0"1"-57,1 1 1,2 2-1,2 5 1,-2 0 489,-4 0 0,0 0 1,-6 0-1,2 2-57,-2 3 0,-2 4 0,-6 11 0,-3 2-69,1 0 1,-1 5-1,5-3 1,-2 4-59,2 0 0,4 3 0,4 1 0,4 0-90,4-5 0,8 2 0,4-7 0,4 0-58,4-2 0,4-11 0,8-4 0,4-3-64,4-2 1,8-2 0,3-4 0,0-7-89,0-5 0,5-7 0,-3 1 0,0-3-16,-4-2 1,-3 0 0,-1 0 0,0 2-7,0 3 1,-4-2 0,-4 7 0,-8 2 106,-5 1 96,-3 8 1,-21 24 0,-3 12-93,-1 4 0,4 0 0,5-3 1,3 0-299,2 0 0,-4-5 0,5 0 0,2 1-550,2 2 1,2-4-1,4-2 1,5-2 21,2 0 0,4 0 0,2-4 0,3-3 788,1-2 0,2 1 0,3-6 0,-1-2 0,-2-1 0,-2-2 0,4-2 0,-4-3-55,-1-4 0,-2-4 0,-6-1 131,-3-1 0,-4 6 1045,-6-1 0,-2 5-680,-2-4 1,0 4 0,-4-5 0,2-1-192,3-2 0,3-1 0,3-1 0,5-1 272,5-3 0,0 2 1,9-7-1,2-2 202,3-1 0,-1 5 0,7 1 0,-2 3-490,-3 4 0,1-2 1,0 11-1,-2 2-134,-3 1 0,-8 10 0,-8 7 0,-2 7-293,-2 5 0,-8 7 0,-2-1 1,-2-1-737,-3-1 0,-2 2 0,-1 1 0,1-4-506,3-4 1,-1-5 0,6-7 521,2 0 1,3-6 0,3-4 912,2-8 0,45-55 0,-22 20 0,0 0 0</inkml:trace>
  <inkml:trace contextRef="#ctx0" brushRef="#br0">27694 9726 7764,'8'10'619,"-3"0"1,-3-1 0,-2 6 0,0 2 114,0 7 0,0 2 0,0 12 0,0 2-390,0 2 0,0 1 0,0-2 0,1-1-582,4-1 0,-3-9 0,4-1 1,1-8-530,2-5 1,4-4 0,1-2 0,2-5-201,4-4 1,2-9 0,7-4-1,1-8 967,4-2 0,-4-4 0,4-5 0,-4-3 0,-1 2 0,-7 6 0,-4 4-48,-7 1 1,-6 8 0,-13 10-1,-10 8 899,-9 9 0,-13 14 0,-3 10 1,-8 5-452,-5 5 0,-3 5 0,28-23 1,1 1-1,-1 0 0,0 0-235,0-1 0,1 1 0,1-2 0,0 1 0,-24 26 0,7-3-188,6-5 1,18-17 0,14-8-614,9-10 0,9-9 0,11-10 636,8-8 0,19-39 0,9-17 0,-13 17 0,-1 1 0,1 0 0</inkml:trace>
  <inkml:trace contextRef="#ctx0" brushRef="#br0">28917 9194 7764,'15'-14'471,"-6"4"1,1 2 166,1 2 1,-3 1-209,2 5 0,-7 6 1,0 4-1,-6 4-10,-7 5 0,-2 9 1,-3 7-1,-1 0-134,-3 0 0,3 7 1,-5-1-1,2 6-202,0-1 0,-7 4 0,4-1 0,-2 1-52,0-1 1,6-1-1,-1-6 1,5-4-22,4-4 0,4-10 0,6-5 0,1-5-136,4-4 0,3-4 0,8-6 0,2-1 80,1-4 0,2 2 1,-4-7-1,2-1 35,-1-2 0,4 4 0,1-1 0,1 0-46,0 2 0,0 2 0,5 6 0,-1 0 67,1 0 1,0 8-1,-2 5 1,-3 7 23,-5 8 0,-9-1 0,-5 11 1,-5 2 177,-5 2 1,-11 1 0,-11-2 0,-7-1 292,-3-1 1,1-9 0,-4-1 0,1-8-382,-1-5 1,-1-3 0,-1-4 0,4-4-339,4-3 1,5-15-1,5-6 1,4-9-890,-1-5 1,10-4-1,-4-6 1,4 1-1949,3 4 3050,2-4 0,25-1 0,5-8 0</inkml:trace>
  <inkml:trace contextRef="#ctx0" brushRef="#br0">9610 9741 8025,'-6'-8'1207,"-4"3"0,-3-1 1136,-1 1-1599,6 0 0,3 11 1,8 4-216,2 3 0,0 1 0,-5 1 0,2 1-157,2 3 0,-2 3 1,3 7-1,-4 1-227,-1 4 1,0-4 0,0 5-1,0-1-137,0 0 0,-1-1 0,-2-6 0,-4-3 43,-1-5 1,3-4-136,-4-6 0,4-10 0,-3-15 1,2-13 99,2-12 1,1-9 0,0-9 0,-2-2 30,2-1 0,-3-7 1,-1 2-1,1-2 103,0 2 1,1 11 0,5 13 0,0 9-7,0 9 0,1 5 1,4 14-57,5 11 1,7 9 0,4 18 0,1 5-46,4 6 0,1 5 1,0 0-1,-1 3-156,-2 0 0,0 9 0,5-8 1,-2-2 62,-3-4 1,1-4 0,-5-4 0,-3-6 158,-1-6 0,-1-12 0,-1-9 0,0-5 199,1-5 1,-3-6-1,0-11 1,-4-9 46,-2-4 0,4-8 0,-6-8 1,0-4-264,-3-4 0,-1-6 0,-1 2 0,-3 3-357,0 0 0,-8 3 1,4 2-1,-1 8-1106,-1 8 1,2 9 79,-1 6 0,-2 11 0,6 13 0,3 8-444,5 5 0,5 6 1735,7 0 0,12 45 0,3 6 0</inkml:trace>
  <inkml:trace contextRef="#ctx0" brushRef="#br0">10617 8949 7965,'-14'-14'135,"0"0"1,-1 1-1,1 3 656,-1 6 1,1 4 0,0 6-1,-1 10 101,1 11 0,-2 8 0,-3 10 0,-4 5-548,1 7 0,-5 9 0,3 9 0,11-36 0,0 0-14,1 1 0,0 0 0,1 1 0,1 0 0,3 1 0,2 0 0,-1 0 0,2-1 109,1 1 1,1-2 0,2 29 0,7-4 0,9-9-340,11-8 0,2-8 1,6-5-1,-2-4-685,1-9 1,1 0 0,-3-2 0,3-4-739,2-5 1,-5 0 0,0-6 0,-5-2-2650,-3-1 3972,-6-2 0,-4-26 0,-8-6 0</inkml:trace>
  <inkml:trace contextRef="#ctx0" brushRef="#br0">11078 9381 7886,'-2'-13'0,"-1"2"162,-2 2 0,-1 4 0,2-5 1419,0-1-127,-1 5-1040,5-1 0,0 10 0,0 5 0,0 8-176,0 5 1,0-2 0,0 5 0,0 2-118,0 1 0,0 2 1,0-2-1,1-1-81,4-2 1,-2-7 0,5 2 0,0-3-66,0-1 0,4-6 0,5-1 1,2 0-25,-1 0 1,3-5 0,0 2 0,-1-2 94,1 2 0,3-2 1,-5 5-1,0 0 203,2 0 1,-10 2-1,2 4 1,-3 2-90,-2 4 0,-5-3 0,2 7 0,-5 2-259,-5 1 0,-3 2 0,-6-2 0,-1-2-405,1-1 1,-5-1 0,-1 1 0,1-7-520,-1-5 1,2-6 0,-6-6 1022,-2 0 0,-2-24 0,-3-10 0,-3-2 0,-1 0 0</inkml:trace>
  <inkml:trace contextRef="#ctx0" brushRef="#br0">10862 9237 7956,'14'-8'265,"1"2"1,1 1 252,3 0 0,8 0 0,8 5 1,2 0-97,3 0 1,3 0 0,3 0-1,2 0-733,-1 0 0,-4 2 0,-3 1 0,-3 4-408,-2 1 719,-2 1 0,-4 63 0,-15-29 0,1 1 0</inkml:trace>
  <inkml:trace contextRef="#ctx0" brushRef="#br0">11768 9885 7956,'-22'38'444,"3"0"1,4 2 224,6 2 0,-3 1 0,6 0 1,-2 0-226,-3 1 0,3-3 0,-2-1 0,1-1-519,1 1 1,-3-12 0,4-4-767,-1-6 0,5-12 0,-2-7 0,4-12 841,1-10 0,5-44 0,2-21 0,-1 26 0,-1-1 0,0 0 0</inkml:trace>
  <inkml:trace contextRef="#ctx0" brushRef="#br0">12056 9381 7936,'-14'0'1850,"6"2"-1076,3 3 1,-2 4 0,3 10 0,0 7-540,3 6 1,1 6-1,-2 10 1,-1 7 17,-2 5 1,-4-2-1,4-2 1,2-11 75,1-10 1,2-11 0,2-7-307,2-6 0,9-12 1,6-14-1,-1-7-59,-2-5 0,-2-3 1,1-2-1,-1-2-56,1 2 0,-3-5 0,-1 0 0,-3 1-453,-1 2 0,-2 4 0,-5 1 0,0 0-98,0 0 1,-8 2 0,-5 2 0,-6 4-176,-4 5 1,4 0-1,-3 11 1,1 4 163,3 4 1,2 5 653,2 6 0,19 45 0,4 12 0</inkml:trace>
  <inkml:trace contextRef="#ctx0" brushRef="#br0">12344 9467 8785,'-7'-8'936,"-1"2"0,-4 17 1,2 5-1,5 7-597,4 7 0,-4 5 0,0 8 0,2 2-144,1 3 1,2-5 0,0 2 0,2-8-122,3-7 0,3-4 1,8-14-1,1-2-7,2-5 0,2-10 1,-3-6-1,1-8 45,-2-10 1,-2-1 0,-6-7 0,-4 0-96,-3 0 0,-2 4 0,-2-4 1,-3 2-421,-4 3 1,-4-3 0,-3 1 0,-2 2-430,-1 2 1,0 7-1,5 4 1,-1 5-1738,1 4 2569,6 4 0,53 70 0,-13-24 0,0 0 0</inkml:trace>
  <inkml:trace contextRef="#ctx0" brushRef="#br0">12675 9424 7936,'-15'7'147,"1"1"0,1 6 0,2 0 532,1 1 0,2 1 0,-3 3 0,3 7-68,2 6 1,1 0 0,5 6-1,0 0-264,0-1 1,0 3 0,0-8 0,1-5-108,4-6 0,5-11 0,7-6 1,4-4-29,2-4 1,-1-6 0,2-11 0,-5-6-19,-3-5 0,-1-8 0,-1 3 1,-1 1-301,-4 2 0,-2-1 1,-7 1-1,-2 1-438,-3-3 1,1 6-1,-9-4 1,-5 6-514,-3 4 0,2-2 0,-3 9 0,1 4-612,3 6 0,2 7 1669,2 5 0,0-3 0,-1 4 0</inkml:trace>
  <inkml:trace contextRef="#ctx0" brushRef="#br0">12977 9813 7916,'-7'41'0,"-1"-1"393,0-1 0,-3-3 0,6 4 1,1-1 572,-3 1 0,-1 1 0,-6 1 0,-1-2-676,1-2 1,0-1 0,-1 3 0,1-5-1003,-1-5 1,6-1 0,-1-14 711,-1-7 0,-12-46 0,-5-23 0,-3-3 0,0 0 0</inkml:trace>
  <inkml:trace contextRef="#ctx0" brushRef="#br0">13480 9568 8101,'-14'-8'0,"-1"3"409,1 4 1,5 1-1,-1 0 267,-1 0 0,3 0 0,-2 1-239,-1 4 0,3 3 0,0 8 0,2 3-151,2 5 0,-2 10 0,1 4 0,2 4-166,1 1 1,2 0-1,0-1 1,2-4 33,3-4 0,1-6 0,5-5 0,1-9-179,4-7 1,-2-7 0,7-5 0,-2-6-13,0-7 0,0-9 1,-6-8-1,-2-2 26,-1-3 0,-7-2 0,2-1 0,-4 2-203,-1 2 0,-6-2 0,-4 2 1,-2-1-456,-3 2 0,-4 4 1,0 10-1,1 5-801,2 3 1,7 3 1469,-1 4 0,52 66 0,-18-17 0,1 0 0</inkml:trace>
  <inkml:trace contextRef="#ctx0" brushRef="#br0">13811 9496 7838,'-14'7'221,"-5"-4"0,-1 6 0,3 1 358,1-2 0,6 10 0,1-4 1,-3 4-171,0 2 0,2 4 1,2 8-1,2 3-177,3 2 0,1 2 0,2 4 0,0-3-35,0-7 0,2-2 0,4-15 0,7-5 8,4-3 0,7-10 0,-3-9 0,1-7-210,4-6 0,-4-4 1,1-6-1,-2-4-46,-4-4 1,-3 4 0,-4-1-1,-5 1-277,-4 1 0,-1-3 0,0 5 1,-1 2-451,-4 2 1,-3-1 0,-8 10 0,-1 0 777,-3 2 0,-24 75 0,20-19 0,1 1 0</inkml:trace>
  <inkml:trace contextRef="#ctx0" brushRef="#br0">14056 9525 8428,'-15'5'467,"1"0"1,1 6 0,2-2 0,3 6-146,2 4 0,1-1 1,5 7-1,0 4-15,0 3 0,6 1 0,4-4 0,3-2-81,1-3 0,0 0 0,2-9 0,4-7-30,3-5 1,0-5 0,-1-2 0,-1-8 53,-3-5 0,-2-6 0,-4-7 1,0-2-124,-3-2 0,-6-6 0,1 2 1,-8-2-367,-5 2 0,-6-4 1,-4 4-1,-5-2-822,-3 2 1,-2-4 0,1 5 0,-1 2-241,0 6 0,2 4 0,3 10 1301,5 7 0,15 69 0,6 19 0</inkml:trace>
  <inkml:trace contextRef="#ctx0" brushRef="#br0">14559 9957 7838,'-14'33'139,"0"1"0,1-2 385,3-2 0,-1 1 0,5 0 0,-2 5-173,-4 0 0,4 1 0,-1 3 0,-4-1-155,-5 1 0,1-4 1,-6 1-1,3-2-890,2-3 0,-3-8 694,2-5 0,-6-28 0,2-9 0</inkml:trace>
  <inkml:trace contextRef="#ctx0" brushRef="#br0">15538 9165 7764,'-10'0'2,"2"-1"0,0-3 462,0 0 568,5-1 0,-4 7-639,7 2 1,0-1 0,0 7 23,0 1 0,5 2 0,0 1-159,-2 1 1,-1-1 0,-2 1-117,0-1 0,0-4 0,0-1-194,0 2 1,0 2-98,0 2 0,0-1-17,0 0 0,0-4-388,0 0 571,0-7 1,0 2 0,1-10 114,4-5 1,-3-3-1,4-1 1,-1 0 95,0-1 0,1 1 1,-1-1-1,3 1 179,0 0 0,5-6 1,-4 1-1,4 0-45,2-2 1,4 4-1,1-7 1,3-2-202,2-1 1,1 3 0,0 2 0,-2 1-85,1 3 1,1 2 0,-2 2-86,-5-1 76,-3 7 1,-8 8 0,-3 12 0,-5 5-57,-5 7 0,-2 10 0,-4 6 0,2 5-205,-3 2 1,5 8-1,-3-2 1,-1 3 19,-2 1 0,3 1 1,1-1-1,-1-1-188,2-3 0,-3 0 1,6-10-1,2-6-385,1-5 1,2-10-1,0-3 1,0-3-1855,0-1 2600,0-7 0,-33 5 0,-17-1 0,-2 0 0,0 0 0</inkml:trace>
  <inkml:trace contextRef="#ctx0" brushRef="#br0">15379 9971 7781,'21'0'1492,"5"-2"1,7-2-677,10-6 1,13-3 0,13-1 0,6-1-415,-34 8 0,0 0 1,37-7-1,-1-1 1,-7 3-361,-8 2 1,-9 4 0,-19 6 0,-10 0-2151,-7 0-129,-2 0 2237,-7 0 0,-34-39 0,-14-9 0</inkml:trace>
  <inkml:trace contextRef="#ctx0" brushRef="#br0">16271 8619 7781,'15'6'871,"5"8"1,6 14 0,6 10-131,6 15 0,4 11 1,-21-27-1,0 2 1,-2 2-1,0 0-361,-1 1 1,-3 1 0,-2-3 0,-3 0 0,4 36 0,-7-1 32,-6 2 0,-9-10 1,-6 2-1,-10-5-188,-8-2 1,-2 9 0,-6-3 0,19-32 0,-1 0-198,0 0 1,-1-1 0,-18 33-1,17-32 1,-2-1 0,2-1 0,-1 1-553,-1-1 1,-1-1 0,-23 19 0,2-4 0,4-12-984,1-11 0,1-10 1,4-14 1506,4-9 0,5-52 0,2-24 0,7 21 0,0 0 0,-1 1 0</inkml:trace>
  <inkml:trace contextRef="#ctx0" brushRef="#br0">12344 11237 7801,'-8'-14'-1464,"0"4"2066,3 1 0,2-1-116,-7-4 1,7 4-1,-2 0 213,4-1 0,1 3 982,0-1-1368,-7 5 0,1 0 0,-4 8 0,4 8-87,-1 5 1,6 2 0,-4 9 0,3 4-54,2 3 1,0 5 0,0 6-1,0 2-55,0-2 0,2 1 1,3-2-1,6-1-149,7-2 1,-2-15 0,4-5 0,1-9 44,3-8 1,-3-5 0,0-5 0,-2-6 201,0-7 0,-1-6 1,-9-8-1,-4-3 29,-3-1 1,-2-1-1,0-2 1,-4 4-315,-5 0 0,-1 3 0,-11-5 1,1 2-489,-4 3 1,-4 3-1,0 5 1,-1 5-908,0 3 1,7 3 0,3 4 582,3 4 0,8 5 0,3 5 881,3 4 0,20 22 0,9 9 0,1 3 0,0 0 0</inkml:trace>
  <inkml:trace contextRef="#ctx0" brushRef="#br0">13049 11654 7801,'-2'15'174,"-3"-1"0,2-4 0,-5 1 0,0 3 1018,0 4 1,0 6-1,-3-3 1,0 3-768,-5 6 1,0 0 0,-8 10 0,0 4-722,1 2 1,-4-3 0,5-4-1,-1-3 261,4-4 0,3-1 35,2-17 0,0-54 0,-1-24 0</inkml:trace>
  <inkml:trace contextRef="#ctx0" brushRef="#br0">14027 11324 7833,'-2'-13'60,"-2"3"0,2 2 1,-4 3 523,-1-4 0,6 1 1006,-4-2-986,3 7 0,2 0 0,0 11-175,0 6 0,0 10 0,0 2 1,0 6-164,0 6 0,-5 5 0,-1 5 0,-2 3-194,-3 1 1,0 7-1,-1-5 1,3-1-502,-2-2 1,-1-5-1,3-7-698,4-6 0,5-15 0,5-12-1782,4-12 2909,4-4 0,1-34 0,-1-16 0,3 1 0,-1 0 0</inkml:trace>
  <inkml:trace contextRef="#ctx0" brushRef="#br0">14243 11467 7834,'-15'0'2014,"3"2"1,2 3-1686,5 4 1,4 11 0,1 4 0,0 3-85,0 2 1,0 6 0,0 3 0,1 4-52,4 1 1,-2-6 0,5-4-1,0-4-94,0-5 1,2 0 0,4-10-1,2-6-49,3-5 1,-3-11-1,5-6 1,-3-8 92,-4-5 1,4-4 0,-10-1-1,1-3-77,1-2 0,-7 4 1,2-4-1,-5 2-189,-5 3 1,-3 1 0,-6 1 0,-2 0-504,-4 1 0,3 3 0,-5 12 0,-1 1-656,1 3 1,4 4-1,-1 6 1281,3 0 0,8 26 0,2 6 0</inkml:trace>
  <inkml:trace contextRef="#ctx0" brushRef="#br0">14746 10834 7805,'-9'-4'3390,"-1"-1"-2905,7 0 0,-3 11 0,6 4 0,0 4-167,0 6 0,-5 2 1,-2 7-1,1 1-135,0 4 0,-6 2 0,3 8 0,-2-1-384,1 0 0,-3-6 1,5-4-1,-1-2-1338,-1-3 1,8-7 253,2-6 0,5-9 1,6-11 1284,-1-4 0,12-32 0,4-14 0,5-5 0,0 1 0</inkml:trace>
  <inkml:trace contextRef="#ctx0" brushRef="#br0">14876 10978 7924,'-7'15'266,"-2"-1"1,1 0 0,0 1-1,1-1 295,4 1 1,2 5 0,1 3 0,0 1-232,0 0 1,4-2-1,3 4 1,-1-4 71,1-1 0,4-4 0,-2-5 1,4-4-111,2-2 1,-1-1 0,0-7 0,-1-3-64,-3-4 1,3-4 0,-6-1 0,3-2-9,0-4 1,-7 4-1,2-3 1,-4 3-750,-1 2 0,0-1 0,0 1 1,-1 0-564,-4-1 0,-3 1 0,-5 0 0,2-2 1091,1-4 0,-24-8 0,-12-4 0,-5-7 0,0 1 0</inkml:trace>
  <inkml:trace contextRef="#ctx0" brushRef="#br0">10430 11439 7787,'-6'-8'5,"-4"1"755,-3 1-11,5 4 1,7 2 0,7 10 0,1 4-391,-1 5 1,4 4 0,-4 7 0,2 4 102,3 4 0,-3 4 0,0 1 0,-1-2-209,-4-2 0,3 1 0,-1-7 0,-2-1 166,-1-1 1,-2-14-440,0-2 1,0-12 0,0-5-72,0-11 0,0-9 1,0-12-1,0-4-27,0-3 0,0-4 0,0-2 1,0-1 8,0 2 0,-5-2 0,0 3 0,2 5 11,1 4 1,4 2 0,3 9 26,4 5 0,6 14 1,2 19-1,4 9 45,2 12 1,-4 7 0,5 6 0,0 1 76,-2-2 0,5-1 0,-4-4 1,-1-4 160,-3-8 0,-1-4 0,-2-9 0,0-4 158,-3-4 0,-4-5 0,1-8-27,-6-5 0,3-7 0,-2-4 0,-2-1-208,-2-4 0,-1-1 0,0-4 0,0-1-679,0-1 0,-4-5 0,-1 2 0,2 0-609,1-4 0,-3-2 0,0-1 0,2 1 316,2 4 0,2 3 0,4 8 0,5 3 837,2 4 0,54 30 0,12 8 0</inkml:trace>
  <inkml:trace contextRef="#ctx0" brushRef="#br0">11624 10892 7965,'0'-15'0,"0"0"247,0-5 1,-4 4 0,-1-3-1,2 3 493,1 2 1,0 4-1,-2 2-181,-6 2 1,-3 3 0,-1 9-1,-2 10-107,-3 11 1,3 10-1,-4 12 1,4 11-185,2 10 1,0 10-1,7-35 1,1 1-1,1 2 1,0 0-159,2 1 0,2 1 0,-1 3 1,2 0-1,0-1 0,2 1 0,0-1 1,2 0-42,2 0 0,2-2 1,2-8-1,3-4 0,20 29 1,7-17-401,7-15 1,4-12-1,6-15 1,1-5 330,-1-10 0,-9-39 0,0-18 0,-13 14 0,1 1 0,-1-1 0</inkml:trace>
  <inkml:trace contextRef="#ctx0" brushRef="#br0">15120 10561 7756,'-8'2'678,"4"2"1,13 6 0,7 9-1,7 7 33,7 6 0,0 6 1,9 12-1,1 7-395,1 9 1,-4 6-1,-20-34 1,-2 0-1,-1 3 1,-3 0-29,0 1 0,-2 1 0,5 37 1,-4-4-1,-7-4 106,-6-5 0,-5-3 0,-8-8 0,-2-1-397,-1-3 1,-7-5 0,2 1 0,-3-2-271,-2 2 1,-1-10 0,-2 1 0,-3-9-715,-2-6 987,-1-9 0,-12-42 0,-7-17 0,-5-4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5021 7381 7930,'0'-9'6,"0"-1"0,0 5 438,0-4 0,0 4 85,0-5 1,0 5 438,0-4-104,0 6-457,0-4 0,1 2 22,4 1 0,-2-1-155,7 5 1,0-5 0,4 0-73,0 2 0,1 1 0,-1 2 1,2-1-30,3-4 0,-3 2 0,5-5 1,-2 1-45,0 4 0,1-3 0,-4 1 0,1 0-49,2-1 1,1 3 0,-4-5-1,1 1-18,2 4 0,0 0 0,-4 0 0,-1-2-15,1 2 0,-1 0 1,0-1-1,1 0 29,-1 0 1,1 3 0,-1 1 18,0 0 0,1-2 0,-1-1 2,0-2 0,1-1 1,-1 3-1,1-2 2,-1 2 0,-4-4 0,-1 2 0,2 1-5,2-3 0,-3 6 0,-1-4-56,3 3 1,0 1 0,3-3 0,-1 0 1,-4-1-1,-1 5-22,3 0 1,-5 0 0,1-2 0,0-1 52,0-2 1,-3 0-31,5 5 0,-1-4-27,6-1 1,-6-2-37,1 3 1,-5 2-242,4-3-646,-5-3-293,2 7-1736,-6-6-417,0 7 3356,0 7 0,-45 13 0,-11 11 0</inkml:trace>
  <inkml:trace contextRef="#ctx0" brushRef="#br0">6949 6518 8733,'0'-10'868,"0"1"0,-2 4-430,-3-5 0,2 5-92,-7-4 1,6 6-120,-6-2 0,5 3-117,-4 2 0,4 5 1,-3 2-1,1 0-44,4 5 0,2 0 1,-1 3-1,-1-1-51,-2 1 1,0 4 0,5 2-1,0-1 34,0 1 1,0 3-1,2-3 1,1 0 24,2 0 1,6-2 0,-1-5-1,1 0-19,-2 1 0,4-1 0,-3-1 1,3-3-2,1-6 0,0 3 1,1-2-1,-1-2 42,1-2 0,-1-2 1,0-4-1,1-5 12,-1-2 1,0-4 0,1-2 0,-2-3 6,-4-1 1,2 3-1,-6-5 1,-2 0-6,-1 1 1,-2-4 0,0 3 0,0-1-83,0 1 1,-6 1-1,-4 6 1,-3-3-81,-1 3 1,-2 1 0,-2 2 0,-1 1-289,2 3 1,1-1 0,1 6 0,-1 2-314,-3 1 0,8 2 0,-4 0-1152,3 0 581,-1 0 0,6 2 1224,7 3 0,20 9 0,10 9 0</inkml:trace>
  <inkml:trace contextRef="#ctx0" brushRef="#br0">7006 7338 7888,'5'-10'-762,"0"1"1649,0 6 126,-5-10-795,0 11 0,0-3 0,0 10-69,0 5 0,0 3 0,0 1-53,0 0 0,0 1 0,0-1 0,0 1-78,0-1 0,0 0 0,0 1 0,0-1-55,0 0 0,0 6 0,0-1 0,0-2 25,0-1 1,0-1 0,0-1 30,0 1 1,0-6 18,0 1 0,0-9 1,0-1 49,0-8 1,0-4-1,0-4 1,0-4 62,0-4 0,0-1 0,0-1 0,0 2-49,0-1 1,0 2 0,0 1 0,0 1-73,0 4 0,0 1 0,0 1 122,0 1-136,0-1 0,1 9 1,2 6-1,2 8-69,-2 5 0,-1 1 0,-2 2 0,0 2 41,0 1 0,0 0 1,0-4-1,0-1 23,0 0 0,0 6 0,0-1-24,0-2 1,0-1-1,0-1-90,0-1 0,-5 0-255,0 1-871,1-7 107,4-2 0,-2-15 1122,-3-1 0,-28-44 0,-14-2 0</inkml:trace>
  <inkml:trace contextRef="#ctx0" brushRef="#br0">8258 7424 7780,'0'-8'1290,"-2"2"-884,-3 6 0,4 2 0,-4 2-162,3 6 0,2-2 0,0 2 0,0 1-50,0 1 1,0 4-1,0 2 1,0 1-90,0-1 0,0 3 1,0-1-1,2 1-104,3 0 1,-4 5 0,4-4-1,-3 2-90,-2 0 0,0 0 0,0 3 1,0-1-203,0-2 0,0-5-1,0 3 1,0-1-141,0-3 1,0-2 0,0-2-663,0 0 0,0-7 436,0-7 0,0-8 658,0-11 0,-7-55 0,3 28 0,0-1 0</inkml:trace>
  <inkml:trace contextRef="#ctx0" brushRef="#br0">8200 7424 7780,'10'-14'180,"-1"0"1,-4 4 0,5 2 344,1 2 0,2-4 0,1 4-54,1-2 1,4 3 0,0-3-1,-1 1-59,-2 4 0,-2-3 0,2 1 0,1 2-129,3 1 1,-1 4 0,-5 1 0,1 3-103,-1 2 0,-1-3 1,-2 5-1,-1 1 11,1 2 1,-5-4-1,-1 1 1,-3 1-72,-2 2 1,0-3 0,0-1 0,-2 2-556,-3 2 0,-3-3 1,-6-2-1,-2 0-284,-3 0 0,1-5 0,-4 2 0,-1-4 40,1-1 1,3-1-1,-4-4 1,3-5 677,2-3 0,-11-58 0,14 27 0,0 1 0</inkml:trace>
  <inkml:trace contextRef="#ctx0" brushRef="#br0">6675 6230 7899,'0'-9'-6,"0"-1"0,-1 0 247,-4 2 1,3 0 684,-3 4-723,4 2 1,-4-3 0,-1 10 0,-1 5 1,1 2 1,-5 0 0,1 0-1,-3 6-101,-1 3 0,0-2 0,1 5 0,0 1-88,-1 3 1,2 0 0,-5 1 0,4 0-23,3 0 1,1-5 0,-4 0 0,3 1-61,6 2 0,2-3 1,2-1-1,0-2 9,0-4 1,2-6 0,2-1 22,6 1 0,3-4 0,1-3 1,1 0 91,-1 0 0,0-2 0,1 3 19,-1-4 1,1-1 0,-1 0 271,0 0-75,-6 0 1,-1 2 0,-7 3-146,0 4 1,-2 4-1,-3 1 1,-4 1-120,-4-1 0,-1 1 1,1-1-1,0 2-53,-1 3 1,7-3 0,-7 3 0,3-3-32,3-1 1,-4-1 0,8 1-1,0-1-92,3 0 0,1-4 1,0-1 104,0 3 1,1-6 0,4-1 89,5-4 1,-2 4 36,1 0 1,-1 6-1,2-1 52,-5 3 0,-4 1 1,-1 0-1,0 2-50,0 4 1,0 2-1,-1 7 1,-2-1-83,-2 1 1,0 5-1,3 1 1,-1 2-3,-2 3 1,1 0 0,4-2-1,1-4-29,4-4 0,3-1 1,8-2-1,2-1-34,1-2 0,5-12 0,-3 3 1,-1-4-222,1-3 1,5-2 0,-4-6 0,2 0-1012,0 0 1311,-6 0 0,9-6 0,-5-2 0</inkml:trace>
  <inkml:trace contextRef="#ctx0" brushRef="#br0">8258 6331 7798,'0'-15'-424,"0"6"1183,0-1-201,0 7 0,0-2 1,0 10-1,0 5-183,0 2 1,0 3-1,0 1 1,-2 3-56,-3 5 1,4 2 0,-4-1-1,3 1-114,2 4 1,0-6 0,0 5 0,0-2-113,0 0 1,-4 2 0,-1-2 0,2-3-133,1-5 0,2 2 0,-2-2-686,-2-1 0,2-2-223,-3-2 0,2-6-236,-2-3 0,4-10 1,-4-4 1182,3-4 0,2-8 0,0-1 0</inkml:trace>
  <inkml:trace contextRef="#ctx0" brushRef="#br0">8402 6691 7859,'1'-8'619,"4"3"1,-2 2 0,7-1-38,1 0 0,2-1 0,1 5 0,2 0-79,3 0 1,-1-2-1,4-1 1,1-2-235,-1 2 1,-3 1-1,5 1 1,0-2-302,-1-2 1,-3 0 0,-5 5 0,-1 0-488,1 0 1,-6 0 0,1 0-977,1 0 1,-5 2-1074,-1 2 2568,-3-2 0,-15 17 0,-3-3 0</inkml:trace>
  <inkml:trace contextRef="#ctx0" brushRef="#br0">8934 6691 7870,'0'14'0,"0"0"0,0 1 1,0-1-1,0 0 379,0 1 1,0 1 0,0 1 0,2 4-164,2 2 1,-2-4 0,3 3 0,-4 1-86,-1-1 1,0-3 0,0 3-122,0-1 1,0-2-65,0-4 0,0-9 0,0-7 15,0-12 1,0-8 0,0-9 0,0-2 79,0-2 0,0-7 0,0-1 0,0-6 36,0-3 1,0 5-1,0-2 1,2 3 182,3 2 1,-2 6-1,8 3 1,4 6 66,2 4 1,4 9 0,-3 10-1,2 4-95,3 1 0,-4 6 0,2 5 0,-4 5-20,-4 4 0,-3 5 0,-1-3 1,-4 2-120,-3 0 0,-2-6 1,0 3-1,-2-2-131,-3 0 0,-1 0 1,-5-6-1,1-2-356,-1-1 1,-2-7 0,-1 2-1,-1-3-448,1-2 0,-2-5 0,-2-2 0,-1-1 842,2-3 0,-38-27 0,-7-9 0</inkml:trace>
  <inkml:trace contextRef="#ctx0" brushRef="#br0">15005 6331 7787,'-14'0'-315,"-1"5"409,1-1 1,0 6 0,-1-4 75,1 2 0,4-3 0,1 3 0,-1 0 55,2 0 0,-5-3 0,4 5 0,-4 1 95,-1 2 1,4-4 0,0 1 0,-1 1-44,-2 2 1,-6 1 0,0 0-1,2 1-56,1-1 0,1 1 0,1-1 0,1 0-13,3 1 0,-1-1 0,6 1-30,2-1 1,2-4-249,1-1 1,1-6-1,4 2 1,5-3 107,2-2 0,3 0 0,1 0 0,1 0 102,3 0 1,3 0 0,-2 1-1,0 3-4,0 0 0,-2 3 0,-5-4 0,1 3-50,-1 2 0,1 0 0,-3 4 0,-2-3-3,-5 2 1,1 2 0,-1 1-76,-2 1 1,-6-1 0,-3 1 0,-2-3-134,-4-2 0,-5 3 0,-2-4 0,-1 4 13,0 2 0,2-3 0,-4 0 0,-1-3-18,1 2 1,4 2 0,-1 2 0,3-1 69,2 0 0,1-4 1,2-2 20,1-2 0,9 4 34,1-5 0,6 1 1,8-3-1,1 2 35,-1-2 0,1-1 0,-1-2 0,0 0 33,1 0 1,-6 1-1,1 3 70,1 0 0,-3 1 0,0-3 104,-2 3 0,-1 3 0,-5 6-119,0 0 0,0 2 0,0 2-57,0 1 1,-1 0 0,-3-3 0,0 2-51,0 1 0,1 7 1,0-4-1,-2 2-28,2 0 1,0 0 0,0 5 0,-2-2-10,2-3 1,1 2 0,4-7-1,1 0-160,2 2 0,6-10 1,-2 3-1,4-3-113,2-3 0,-1 4 1,0-8-1,1 1-198,-1 2 0,1-6 1,-1 4-1,0-5-1465,1-5 1962,-1-3 0,-6-51 0,-2-11 0</inkml:trace>
  <inkml:trace contextRef="#ctx0" brushRef="#br0">15365 6432 7774,'0'-10'-133,"0"0"465,0 7 0,0-5 461,0 3 60,0 4 38,0-6-522,0 7 0,-2 0-227,-2 0 0,0 0 1,-4 2-43,2 3 0,-4-2 0,6 7 0,-1-1-66,-2-1 1,4 5 0,-5-3-66,2 2 0,-4-2 0,5-1 1,1 3 12,-3 0 0,4 3 0,-5-1 36,2 1 1,1-1-1,3 0 1,-1 1 22,-2-1 0,0 1 0,5-1 11,0 0 1,0 1 0,2-1-26,3 1 0,-4-6 0,6-1 0,-1 0 22,4 0 1,-2-3-1,1 3 1,3-2-4,0-3 0,-2-1 0,0 0 0,1 1 32,2 2 1,1-1-1,0-4-21,1 0 0,-1-6 0,0-2 0,1-2-15,-1 1 1,1-2 0,-3-7 0,0-1-13,-3 1 0,-4 1 0,3-1 0,-2-3 0,-2-1 0,2 3 0,-1-4 0,-2 3-15,-1 2 1,-4-3 0,-3 2-1,-4 2-24,-4 1 1,-2 1 0,1 2 0,0 2-148,-1 2 0,1 5 1,-1 0-1,1 2-481,0 2 1,-1 0 0,1 2-778,0 2 0,4 0-500,0 5 1914,1-6 0,1 17 0,1-4 0</inkml:trace>
  <inkml:trace contextRef="#ctx0" brushRef="#br0">15394 6964 7740,'-8'0'587,"0"0"1,5 1 0,-2 4-309,2 5 0,1-2 0,2 1 0,0 4-81,0 5 0,0-1 0,0 6 0,0-1-48,0 1 0,0-4 0,0 3 1,2 1-139,2-1 0,-2-5 0,3 3 1,-4-4-283,-1-2 0,0-4 0,0-1-757,0 2 1,2-4-880,3-2 1906,-4-4 0,-33-39 0,-16-10 0</inkml:trace>
  <inkml:trace contextRef="#ctx0" brushRef="#br0">15279 7698 7551,'0'-15'-575,"0"6"790,0-1 1,1 2 2169,4-1-1624,-3-4 0,10 11-462,-2-3 1,3 4-1,1 1 1,1 0-71,-1 0 0,0 6 0,2 4 0,2 3-128,1 1 0,0 2 1,-4 1-1,-1 4-159,0 2 0,-4-4 0,-2 3 0,-2 1-128,-2-1 0,-3-3 0,-1 4 0,-1-1-51,-4 0 1,-5-4 0,-7 1 0,-3-5-23,3-4 0,-4-4 1,2-6-1,1 0-152,2 0 1,2-6 0,1-4-1,2-2 406,1-3 0,7 1 1,-2 0 307,4-1 1,2 1-1,4 1 100,5 3 0,3 4 0,1 6 0,0 0-92,1 0 1,1 5 0,1 1 0,2 2-173,-1 3 1,0 2 0,-1 2 0,2-1-307,-1 0 1,-2-4 0,0-1 166,3 3 0,10 0 0,8 3 0</inkml:trace>
  <inkml:trace contextRef="#ctx0" brushRef="#br0">17322 7194 7833,'-8'7'445,"-4"-4"0,9 5-111,5-2 1,4-1 0,9-5 0,1 0 90,3 0 1,3 0-1,5 0 1,-1 0-13,-2 0 1,0-7 0,5-4 0,-1-5-103,1-3 0,-2-6 1,-1 1-1,-4-4-254,-1 0 1,-3-1-1,-7-2 1,-3-1-237,-2-1 0,-3 4 0,-9 7 0,-8 3-75,-9 6 0,-4 0 0,-3 8 0,-2 5 94,-2 8 0,-4 3 0,4 15 0,2 3 149,2 3 1,3 8 0,3-2 0,5 4 82,3 1 0,6 3 0,2-1 0,3-5-29,7-3 0,4-5 0,9-7 1,1-2-327,3-3 0,-2-2 0,7-8 0,2-6-209,1-2 0,2-2 0,-2 0 0,-1 0 492,-2 0 0,-7-19 0,4-5 0</inkml:trace>
  <inkml:trace contextRef="#ctx0" brushRef="#br0">17811 6950 10772,'6'15'664,"4"5"1,4-3-1,4 7 1,2 2-351,3 1 1,-6 2 0,3 1 0,-3 2-196,2 2 0,-7-1 0,2-4 0,-1 0-415,0 0 1,-4-5 0,1-2-1575,1-1 0,-3-12-8,1-13 0,-5-6 1878,0-14 0,-2-16 0,-2-8 0,0-6 0,0-1 0</inkml:trace>
  <inkml:trace contextRef="#ctx0" brushRef="#br0">18228 6834 7834,'-14'0'161,"-2"0"1,-4 0-1,-5 2 788,-7 3 1,1 9 0,-5 12 0,-3 6-545,-4 6 0,-10 16 0,27-23 1,0 1-1,-2 2 0,0 1-280,-1 0 1,0 1 0,3 0-1,1-1 1,1-1 0,0-1-1,-21 31-333,2 0 1,14-19-1,10-7-580,11-14 1,19-18 0,10-10-1,8-16 788,4-10 0,-2-9 0,6-13 0,-1-2 0,3-6 0,0 0 0,0 0 0</inkml:trace>
  <inkml:trace contextRef="#ctx0" brushRef="#br0">18660 6806 7803,'-15'0'61,"1"1"1,-1 2 0,1 4 499,0 1 0,-1-3 1,1 6-1,-1 3 30,1 4 1,-5 3 0,-2-2-1,-1 6-8,-4 7 1,-1 5-1,-2 6 1,0 2-24,1 3 0,4-2 0,1 5 0,4-1-257,6-4 1,5-7 0,12-6 0,5-2-415,10-3 1,7-10-1,4-5 1,4-5-415,4-5 1,4-3 0,-1-6-1,-1-7-803,-1-5 1,-7-6-1,1 4 1,-2-3 1327,-3-2 0,-24-41 0,-8-11 0</inkml:trace>
  <inkml:trace contextRef="#ctx0" brushRef="#br0">18746 7079 7803,'-7'14'585,"4"-4"0,-5 0 354,2 1 0,9-5 0,10-1-215,4-3 1,4-2-1,-2 0 1,5-2-344,4-3 0,-4 2 0,0-7 0,-1-1-343,0-2 1,-1-3 0,-6-1 0,0-2-293,-3 1 1,-8 2 0,0 2-97,-4-1 1,-7 7-1,-5 5 1,-7 6-207,-6 7 0,-3 9 0,-2 5 0,0 3 214,1 2 1,0 6 0,4 4 0,4 2 168,-1 2 0,11-4 0,1-3 0,5 0-189,4-4 1,4-7 0,4-4 0,8-5-1096,4-8 1457,-2 1 0,35-13 0,1 2 0</inkml:trace>
  <inkml:trace contextRef="#ctx0" brushRef="#br0">18976 7525 5848,'-13'6'1391,"4"-6"1,4-8-435,3-4 1,9-9-1,2-5 1,4-4-521,1-4 1,2-6 0,4 2 0,2-2-178,0 2 1,6-2 0,-4 6 0,3 4-102,1 4 0,-5 5 0,-4 9 0,-3 2-111,-2 5 1,-1 5 0,-3 7 0,-5 5-161,-4 6 0,-1 8 1,-1-2-1,-4 3-292,-5 1 1,2 0 0,-1-4 0,-3-5-385,0-3 0,2-3 0,0-4 0,-1-4-694,-2-3 0,-1-2 1482,0 0 0,-19-24 0,-6-10 0,-4-2 0,-1 0 0</inkml:trace>
  <inkml:trace contextRef="#ctx0" brushRef="#br0">17206 7352 7784,'-28'7'0,"1"-6"0,6 4 969,11-3 1,25-9 0,24-4-1,17-5-464,15-3 1,-33 7 0,2 0 0,4 1 0,2 1 0,2-1 0,3 0-201,5-2 0,3 0 0,5 0 0,3-1 1,7 0-1,2-1 0,0 1 0,0 1-221,-3 1 0,-1 0 0,-2 1 1,-2 1-1,-6 3 0,-3 2 1,-3-1-1,-3 2-36,-5 1 1,-3 1 0,22 1 0,-22 2 0,-18 4 26,-16 5 1,-9 9-1,-9 5 1,-9 5-117,-11 4 1,-14-3 0,-14 6-1,-7-3-225,-10 1 1,31-17 0,-1-1 0,-5-1 0,0-2 0,-2 0 0,0-1 28,-2 1 0,0-2 1,-5-2-1,-2 0 0,0 0 1,-2-1-1,-4-1 0,0-3 4,-2 0 0,1-3 0,2-2 0,1-3 1,3 0-1,2-1 0,3-2 0,2-1 69,5-1 1,3-1-1,-15-7 1,27-6-1,24 1 467,19 0 0,23-2 1,17-4-1,13 3-105,12 1 0,-31 14 1,2 1-1,3-3 0,2 1 1,5 0-1,1 2 10,6-1 1,0 2-1,-3 2 1,1 2-1,1 1 1,0 2-1,-2-1 1,0 2-10,-1-1 0,0 2 1,-2 1-1,-1 2 0,-5 1 1,0 2-1,-6 0 1,-1 3 57,25 14 0,-22 3 0,-21 4 0,-11 1-154,-9 1 1,-14 6 0,-7-6-1,-12-1-350,-11-2 0,-7-2 0,-15-6 1,-4-8-442,-4-7 1,-8-7-1,-3-7 1,-2-7 298,38 3 1,1 0 0,-30-12 0,12-1 0,18-1 455,15-2 1,18-2-1,14 0 1,20 0 37,19 0 0,14 7 0,18 3 1,-36 10-1,1 0 83,2-1 1,1 1-1,1 3 1,1 1-1,1-2 1,0 0 0,-2 1-1,1 0-73,-1 2 0,0 0 0,-4-1 0,-1-1 1,2 3-1,-1 0 0,36-4-194,-7 1 0,-6 1 0,-9 4 0,-1-3 79,-3 0 0,-4-4 0,5 1 0,1-2 0,2-1 0</inkml:trace>
  <inkml:trace contextRef="#ctx0" brushRef="#br0">20357 6820 7734,'-27'10'0,"3"-1"261,5 2 1,4-3 0,4 0 0,2 0 1035,-3 0 0,6-3 507,1 5-959,4-7 1,1 2 0,1-10-459,4-5 0,-2-4 0,8-5 0,4-7-100,2-6 1,9 0 0,-2-6-1,3-2 3,2-2 1,1 4 0,2 1-1,3 2 15,2 3 0,2 8 0,2 7 1,-1 5-77,-2 8 1,-6 10 0,0 8 0,-6 10 19,-7 8 1,-4 11 0,-6 9 0,-6 0-62,-6 1 1,-5-2-1,-6 4 1,-2-6-425,-3-4 1,1 1-1,-4-11 1,2-3-852,8-8 0,-1-6 0,7-5-461,-2-4 0,4-4 0,1-11 0,6-9-2652,7-7 4200,3-5 0,2-13 0,3-6 0,1-5 0,1 1 0</inkml:trace>
  <inkml:trace contextRef="#ctx0" brushRef="#br0">21033 6647 7737,'-14'-9'2950,"0"-1"0,6 9-2339,3 1 0,-2 8 0,3 11 0,-1 6-279,-2 7 1,4 7 0,-5 7 0,0 4 11,0 1 0,5-3 0,-2 3 0,4-2-278,1-2 1,12-15 0,8-10-1,7-9-134,6-8 0,6-5 1,7-7-1,2-7-75,-2-8 0,-2-12 0,-6-6 0,-3-5-36,0-3 0,-12 0 0,-3 5 0,-8 0 92,-6 0 1,-3 0-1,-9 3 1,-10 5-167,-11 6 0,-9 10 1,-7 1-1,-1 5 14,-4 4 1,4 5-1,0 1 1,5 6-1198,4 7 1,8-2 1435,8 2 0,35-14 0,9 3 0</inkml:trace>
  <inkml:trace contextRef="#ctx0" brushRef="#br0">21997 7151 7834,'-14'8'185,"0"5"1,-1-4 0,1 4 651,-1 1 0,1 7 0,0 3 1,-2 3-266,-4 2 1,3 2 0,-7 1 0,-2 3-376,-1 2 0,-6-1 0,-1 4 0,2-3-245,2-2 0,6-8 0,1-6 1,2-3-891,4-4 938,7-3 0,10-36 0,8-7 0</inkml:trace>
  <inkml:trace contextRef="#ctx0" brushRef="#br0">22961 6547 7881,'-22'4'0,"3"3"58,3 1 1,1 1 0,2 6 0,4-1 390,4 1 0,3 5 0,2 4 0,0 4-215,0 0 0,2 1 1,1 1-1,4 2-8,1 2 1,-4-2-1,6-8 1,1-5-29,2-3 1,3-3-1,2-3 1,2-6-33,3-2 0,1-8 0,3-4 1,-1-4-86,-3-6 0,1-2 1,4-5-1,-4 1-155,-5 2 1,-3 0-1,-3-5 1,-2 2-451,-2 3 1,-5 4 0,0 5-1,-2 1-1134,-2-1 1,0 1 1657,0 0 0,0 38 0,0 9 0</inkml:trace>
  <inkml:trace contextRef="#ctx0" brushRef="#br0">23378 6762 8618,'-6'8'740,"-2"4"1,-6-8-64,-1 0 1,6-3 0,1-2-421,1-4 0,2-3 1,5-7-1,2-1-65,3-3 1,3-1 0,8-6 0,3 4-2,5 1 0,3-3 0,2 5 0,0 1-120,0 2 0,-1 8 1,1 3-1,-2 4-64,-3 1 0,-5 8 0,-7 6 1,-4 8-271,-2 6 0,-3 2 0,-6 2 1,-3 0-360,-2-5 1,-2 0 0,-3-8-1,2-1-442,1-2 0,6-3 1064,-6-4 0,9-49 0,5-28 0,-3-4 0,0 0 0</inkml:trace>
  <inkml:trace contextRef="#ctx0" brushRef="#br0">24026 6072 7922,'0'-15'355,"0"1"1,-2 6 748,-3 3 0,4 16 0,-4 9 1,3 7-626,2 6 1,-6 11-1,-2 7 1,-2 1-352,1 1 0,-2 5 0,-7 6 0,-1 1-63,1 4 0,-1-10 0,3-4 1,5-9-875,3-9 1,3-12-1,7-7-503,3-7 1,4-6-1,7-12 1312,-1-7 0,9-45 0,-8-18 0</inkml:trace>
  <inkml:trace contextRef="#ctx0" brushRef="#br0">24155 6532 7922,'0'15'399,"-4"-1"1,-1 0-1,2 1 472,1-1 0,8-4 0,6-2 0,3-2-368,5-3 1,7-1-1,0-2 1,5 0-112,0 0 0,0-6 0,0-6 0,1-4-294,-1-3 1,-8-2-1,-6 4 1,-7-2-364,-6 1 1,-7 2 0,-7 3-60,-10 4 1,-9 9 0,-5 9 0,-5 6-71,-4 4 1,-1 3-1,0 9 1,-1 2 105,1 6 0,7-1 0,4 4 0,6 1-140,7-3 0,9-4 1,7-7-1,6-2-280,7-3 0,14-9 0,6-10 1,5-5 707,5-5 0,21-29 0,-27 11 0,-1 0 0</inkml:trace>
  <inkml:trace contextRef="#ctx0" brushRef="#br0">24702 6446 7922,'-29'6'0,"0"4"7,1 3 1,4 3-1,1 1 1,3 4 506,2 1 1,8-4-1,6 1 1,2-1-336,2 1 0,2-8 0,4 4 0,8-4-82,9-3 1,4 3-1,0-6 1,-1 0 205,-2 1 1,-5-4-1,3 4 1,-1-1-61,-3 0 0,-9 6 1,-4-2-1,-3 4 14,-2 1 1,-2 7 0,-3 3 0,-6 2-223,-7-2 1,-4 5 0,-5-2 0,1 5-878,2 0 1,2-7 0,-4-4 0,4-3-2226,1-6 3067,2-7 0,11-50 0,2-18 0</inkml:trace>
  <inkml:trace contextRef="#ctx0" brushRef="#br0">25162 6403 9369,'-12'8'823,"2"6"1,-3 4-1,4 11 1,-4 6-597,-2 5 1,1 9 0,0 2 0,-1 2-158,1 0 1,6-12 0,3 1 0,2-4 123,-2-1 0,4-11 0,-4-2 0,5-8 81,5-7 1,-2 2-857,6-6-107,1 0 0,-2-7 0,-5-1-1651,-6-2 2339,-5-6 0,-33-10 0,-16-4 0,-2-6 0,0 0 0</inkml:trace>
  <inkml:trace contextRef="#ctx0" brushRef="#br0">26385 5885 7778,'0'-15'-6,"0"1"0,-5 4 0,1 1 547,0-2 1,3 3 0,2 0 0,3 0-18,0 0 1,3 4-1,-2 0 70,4 2 0,-1 4 0,0 2-214,-1 6 0,-3 4 1,-4 6-1,0 4-195,0 3 0,-1 6 0,-4 4 0,-5 3-116,-2 5 1,-4 8 0,-2-1-1,-3 4-54,-1 2 1,-2 1 0,-5 0 0,2 0-37,3-3 1,-2-9 0,9-6-1,2-10 16,4-11 32,8-10 0,-3-7 0,7-11 1,4-8-119,5-5 0,1-3 1,0-3-1,-1 2-137,1 1 1,2 0 0,1-5 0,0 0 163,1 0 1,4 7 0,0 3 0,-1 1 53,-2-1 0,-2 5 0,0-1 1,1 9 45,-1 4 0,1 4 0,-3 3 1,-2 6 16,-5 6 1,-4 6 0,-1 6 0,-1-1-14,-4 1 1,-3 5-1,-8-1 1,-2-2-162,-1-6 1,-6 2-1,2-3 1,-1 2-378,0-2 1,7-3 0,-2-8-1,1-2-1192,-1-2 1,9-7-482,1-2 2171,5-13 0,36-54 0,-12 25 0,0-1 0</inkml:trace>
  <inkml:trace contextRef="#ctx0" brushRef="#br0">26515 6403 7894,'-10'0'473,"1"0"0,4 0 299,-5 0 602,7 0-256,-3 0-382,6 0-138,0 0-382,-7 6 1,4 2 0,-5 7-70,2-1 1,-6 0 0,4 1-1,0-1-23,4 0 1,-3 2 0,2 2 0,2 1-93,2-1 1,1-2-1,0 0 1,0 1-66,0 3 1,0-1 0,0-5 0,1-1-95,4-3 1,-2 2 0,7-4 103,1 0 0,-3 3-28,2-6 1,-1 0 26,6-5 1,-3-2 0,0-2-39,-3-6 1,-4 2 48,5-1 1,-6-1-2,6-4 1,-7 4 0,4 2-40,-1 2 1,-3-6-32,7 3 0,-5-2 1,3-1-141,-2 3 0,3 4 159,-4-5 1,2 7-1,-4-3 34,2-1 1,-1 4-89,-4-6 71,0 5 1,0-4 35,0 4 1,2 2 0,1-4 13,2-1 0,0 4-6,-5-7 1,0 6-31,0-6 1,1 5 37,4-4 0,-3 4-2,3-5 1,-4 5 15,-1-4 1,0-1 4,0-4 0,2 1 0,1 2-5,2 1 1,0 1 26,-5-6 0,0 1-6,0 0 1,-2 1-1,-1 2 1,-4 3-1,-1 1 1,4-2 0,-6 2 0,-1 1-13,-2-1 0,3-2 1,1 4-1,-2 0-20,-2-1 1,3 3 0,1-5 2,-2 1 0,-2-2-224,-2 4 1,7-2-1,2 4-1770,0-1-925,4-1 2909,-4 5 0,-1-7 0,-1-1 0</inkml:trace>
  <inkml:trace contextRef="#ctx0" brushRef="#br0">26342 6000 7738,'-14'6'411,"-1"4"1,3 4 0,2 4 0,5 3-28,4 1 1,-4 7-1,0 6 1,2 2-184,1 3 0,2 6 1,0 4-1,0 1-8,0 3 0,2-4 0,1-2 1,2-5 14,-2-5 0,3-4 0,-1-10 0,0-7-173,1-5 1,-2-6 0,5-8-82,2-2 1,-3-9-1,0-10 1,-1-2-37,-4-6 1,0-7 0,0 1 0,2-1-16,-2 0 0,-1-1 0,-2-2 0,1 1 52,4 1 1,-3 12 0,3 0 0,-4 5 184,-1 4 0,5 7 91,0 11 0,4 6 1,-4 23-1,-2 4-88,-1 3 1,-2 5-1,0-4 1,-2 1 9,-2 1 1,0-7 0,-4 1 0,0-4-10,0-5 1,4 2 0,-6-7-135,-1-2 27,-2-1 1,5-16 0,3-9 0,5-12-272,5-6 1,3-7 0,6-1 0,2-3-3,4-7 0,-3 7 1,6-4-1,-1 4 170,0 1 1,-2 10 0,2-1-1,-1 8 147,-4 7 0,-1 8 138,-1 15 1,-7 1 0,-5 14 0,-6 4 7,-7 3 1,-3 3-1,-1-3 1,0 2-120,-1-2 1,-4-2 0,0-1 0,1 0-44,2 0 1,2-5-1,-1-2-230,1-1 0,1-10-169,4-11 1,9-10-1,9-12 1,6-8 175,4-6 0,-2-2 0,6-5 1,-1 0 82,1 0 0,-4 4 0,3 2 0,-1 4 170,-4 6 0,-5 6 193,-3 11 1,-6 10-1,2 12 1,-5 7-57,-5 9 0,-3 3 1,-6 6-1,0-2-263,-1-3 1,1-2 0,0-3-1,-1-1-133,1-2 0,4-5 0,1 3 0,-3-1-1410,0-3 0,2-2 1574,0-2 0,-18-38 0,-11-9 0</inkml:trace>
  <inkml:trace contextRef="#ctx0" brushRef="#br0">26184 5108 7804,'-7'-8'936,"4"1"-370,-6 7 1,5 2-1,0 3 1,2 4-212,2 4 0,0 8 0,0 3 0,0 5-8,0 4 0,0 6 0,0 7 0,0 4-53,0 1 1,0 3-1,0 7 1,0 1-127,0-1 0,-5-7 0,-1-3 0,-2-1 13,-3-4 0,3-2 0,-2-6 1,1-4 2,1-4 0,-4-3 1,6-3-310,-2-5-60,5-9 0,-4-12 1,9-12-1,3-10 25,4-8 0,-1-6 1,2-10-1,1-7 93,2-6 1,1-4-1,1-7 1,-1-2 2,0-2 1,-4 36 0,1 0-1,1-3 1,0 1 0,1 1-1,1 0 102,1 3 0,-1 0 0,15-28 0,1 9 0,4 10 250,4 12 1,-3 14-1,-3 17 1,-4 2 35,-4 2 1,-2 11 0,2 5 0,-5 5-60,-3 4 1,-6 3 0,-2 2 0,-2 2-45,-3 2 0,-3-1 0,-5-4 0,-4 0-54,-4-1 1,-6 1 0,-2-2 0,-1-1-217,-4-2 0,-6-5 1,-3 4-1,0-4-492,0-6 1,-4-1-1,6-7 1,1-2-444,1-1 0,3-4 0,0-2 1,4-6 102,5-3 0,10-1 1,4-2 880,3-3 0,41-10 0,9-8 0</inkml:trace>
  <inkml:trace contextRef="#ctx0" brushRef="#br0">26961 5165 7804,'-7'-8'1378,"7"2"1,0 6-296,8 0 0,10 0 0,4 2 0,4 1-682,4 2 0,4-1 1,-1-4-1,4 0-305,0 0 0,4 0 0,-4 0 0,2 0-242,-1 0 0,-6 0 0,0 0 0,-5 0-492,-3 0 1,-11 0 0,0 2-265,-5 3 1,-5-2 0,-10 7 0,-7 1-2182,-8 2 3083,-12 1 0,-31 8 0,-15 2 0,20-6 0,0 1 0,1-1 0</inkml:trace>
  <inkml:trace contextRef="#ctx0" brushRef="#br0">26817 5468 7804,'-18'14'202,"4"0"0,3-4 1,11-1-1,0 3 496,0 0 0,6-2 1,5 0-1,8-1-182,10-1 0,2-1 0,7-6 0,2 2-233,2 2 0,-1 0 0,-1-5 0,-2 0-168,2 0 1,2-2-1,-1-1 1,-2-3-594,-6-2 1,1-2 0,-2-4 0,-3-1-738,-2 1 1,-3 1-1,-10 2 1,1 2 1214,-1-3 0,-12 0 0,-4-3 0</inkml:trace>
  <inkml:trace contextRef="#ctx0" brushRef="#br0">27896 5280 7804,'0'-14'133,"0"0"0,-2 1 1878,-2 3-1234,2 4 0,-4 8-340,6 2 0,-7 6 0,-2 7 0,-4 6-286,-2 4 0,-1 0 0,-1 12 1,-4 1 97,-1 1 0,4 2 1,-1 0-1,3 1-53,1-1 1,7-6-1,5-4 1,6-4-189,7-5 0,11-10 1,8-9-1,9-3 7,8-2 1,6-12-1,3-4 1,0-6-77,-2-8 0,-5-1 0,3-5 0,-3-1 2,-7 0 1,-6 3 0,-11-2 0,-6 1-18,-7 3 1,-6-4 0,-10 3-1,-8 1-160,-9 1 1,-4 4 0,-12 3 0,-2 5-313,-2 3 0,-1 8 1,0 3-1,0 4-28,0 1 0,6 5 0,5-1 1,7 1 575,5 2 0,49-38 0,13-2 0</inkml:trace>
  <inkml:trace contextRef="#ctx0" brushRef="#br0">5006 8806 7756,'-14'0'-229,"0"0"1,4 0 1902,0 0-456,7 0 0,-2 0 0,10 0-543,5 0 1,3 0 0,1 0 0,2 0-75,3 0 0,-1 0 1,6 0-1,0 0-131,-2 0 1,5 0 0,-3 0 0,3 0 4,2 0 1,0 0 0,0-2 0,0-1-130,-1-2 1,1 0 0,0 5-1,0 0-174,-1 0 1,1 0-1,-2-1 1,-3-3-132,-4 0 0,0-1 0,-1 5-683,-1 0-1277,-2-7 200,-8 6 0,-3-6 1226,-10 7 1,-1-1 0,-6-2 0,3-2-2302,-2 2 2794,-2 1 0,-27 21 0,-6 5 0</inkml:trace>
  <inkml:trace contextRef="#ctx0" brushRef="#br0">6690 8403 7838,'-15'0'81,"6"0"1,-1 0 724,-1 0 1,0 1 506,1 4-953,4-3 1,6 6-1,0-3 1,1 2 199,4 1 1,-2 5-1,7-3 1,0 4-36,-3 5 1,5 4-1,-6 6 1,0 1-103,1 4 1,2-2 0,-4 4 0,-2 1-294,-1 0 0,-2 1 0,0 5 0,0-1-161,0-4 1,0 1-1,0-9 1,0-4-1498,0-4 0,0-3 65,0-4 1,0-14 0,0-7 0,0-10 1462,0-8 0,-16-26 0,-6-10 0,-2-7 0,0 1 0</inkml:trace>
  <inkml:trace contextRef="#ctx0" brushRef="#br0">6618 8374 7881,'0'-14'157,"0"-1"1,0 1 0,3-1 836,7 1 0,-1 0 1,12 1-1,-2 2-200,0 1 1,2 7-1,-3-2 1,2 3-161,3 2 1,-6 0 0,3 0 0,-4 0-154,-2 0 1,5 0 0,0 2 0,-1 1-163,-2 2 1,-2 6 0,1-1-240,-1 3 0,0 1 0,1 2 1,-2 2-95,-4 1 0,2 2 0,-6-4 0,-2 4-219,-1 1 0,-2 1 1,0 2-1,-2-1-152,-2 2 1,-4-1-1,-7 1 1,1-2-19,-1 2 1,3-6 0,0-1-1,3-3-61,-2-1 0,4-6 1,1-1 209,-1-1 1,7-2 406,0-5 1,2 4 0,9 1 0,4-2 216,2-1 1,4 4 0,-3 2-1,1 2-96,-2 0 1,4 4-1,-2 5 1,0 0 76,2 2 0,-5-3 0,2 6 1,-7 1 18,-6 2 1,-2-3 0,0 0 0,2 2-221,-2 1 1,-3 2-1,-5-2 1,-4-1-221,-4-2 1,-3-2 0,-2 2 0,-2-5-195,-3-3 1,-1-3 0,-4-2 0,-1-1-336,0 1 0,-5-5 0,-1-1 0,-1-5-661,-4-5 0,0-4 1,1-9-1,6-1 153,2 1 1,4 2-1,3 2 1,5 0 1106,3-1 0,21 7 0,4 2 0</inkml:trace>
  <inkml:trace contextRef="#ctx0" brushRef="#br0">7467 8806 7881,'0'9'935,"0"1"0,0-1 0,0 7 0,0 2-538,0 1 1,0 5 0,0-3-1,-2 1-341,-3 4 1,2-1 0,-5 1 0,0-5-1563,0-5 0,3 0 1506,-4-11 0,-1-58 0,-4-19 0</inkml:trace>
  <inkml:trace contextRef="#ctx0" brushRef="#br0">7467 8475 7881,'0'14'-113,"0"0"1,0 1-364,0-1 1,0 1 0,1-1 475,4 0 0,41 33 0,-15-20 0,1 0 0</inkml:trace>
  <inkml:trace contextRef="#ctx0" brushRef="#br0">7639 8863 7881,'-6'19'-35,"-4"1"1,4-1 0,-1-5 0,3 0 2179,-1 1-1656,0-7 0,5-5 1,2-11-1,1-8 89,2-5 0,6 2 0,-3-5 0,1-1 2,1-3 1,0 0-1,4 0 1,0 3-258,1 1 0,-1 5 0,1-4 1,-1 3-89,0 2 0,5 4 0,1 4 1,-3 5-244,-1 4 1,2 2 0,-2 6 0,-3 7-287,-1 8 0,-4 7 0,0 3 0,-1 3-565,-4 2 0,-1-5 0,-2 2 1,0-4-157,0-1 1,-2-2 0,-1-3-2147,-2-5 3161,0-3 0,5-59 0,0-15 0</inkml:trace>
  <inkml:trace contextRef="#ctx0" brushRef="#br0">8071 8662 9221,'-8'0'1848,"0"8"1,5 4 0,-2 8-1539,2 2 0,-4 7 0,2 6 1,2 2-46,2 3 0,1-7 0,0-2 1,0-7-223,0-4 0,6-2 0,4-8 0,2-6 47,3-2 1,-1-4-1,1-2 1,-1-6-48,0-3 1,1-6 0,-2-2 0,-2 0-86,-2 1 1,-5-1-1,0 3 1,-2-1-410,-2 2 1,0-4-1,-2 2 1,-1 1-807,-2 2 0,-7-3 1,-1 0-1,-5 3-481,1 4 1,1 0 1737,1 2 0,-6 29 0,-1 7 0</inkml:trace>
  <inkml:trace contextRef="#ctx0" brushRef="#br0">8301 8849 8080,'0'14'0,"0"2"153,0 3 1,-5-3-1,0 5 733,2 0 0,2-10 1,2 2 422,4-5 0,-2-3-951,7-5 1,-7-7-1,2-2 1,-2-4 173,2-2 0,-4 1 1,6-2-1,-2-1-310,-1-3 0,8-4 1,-4 5-1,1 0-96,1-2 1,-1 5 0,4-5 0,-2 2-34,-1 0 1,-1 1 0,4 7-1,-2 3-111,-1 2 1,0 1-1,2 7 5,-2 2 0,-4 6 0,-6 9 0,0 5-38,0 3 1,0 2 0,-1-2-1,-2-1 4,-2-2 0,-5-6 0,4 1-418,-2-3 418,5-8 0,-2-10 1,8-11-1,3-6 112,2-3 0,2-2 0,4-3 0,1 1 131,-1 2 0,1 5 0,1-4 0,1 3 54,2 2 1,1 4 0,-6 4 0,0 5 193,1 4 1,-1 2-1,0 6 1,-1 5-261,-3 6 1,-4 8 0,-6-2 0,2 3-595,3 2 0,-4-5 0,4-2 1,-3 0-204,-2 1 0,0-4 1,0 3-1,0-1-1307,0-3 1,0-2 0,1-4 1919,4-2 0,16-42 0,9-16 0</inkml:trace>
  <inkml:trace contextRef="#ctx0" brushRef="#br0">8905 8906 7825,'0'15'106,"-1"-3"0,-3 0-239,0-3 484,-1-6 1,0-4-352,0-14 0,-6-63 0,7 28 0,0-1 0</inkml:trace>
  <inkml:trace contextRef="#ctx0" brushRef="#br0">8920 8518 7825,'1'13'222,"4"-4"1,-2 2 0,5-4-1,0-1-67,0 1 1,-3-1-1,5-3 1,1 2-2098,2-2 1942,1-1 0,32-9 0,9-1 0</inkml:trace>
  <inkml:trace contextRef="#ctx0" brushRef="#br0">9294 8590 7806,'-2'8'757,"-1"-2"155,-2 1 0,-1-4 0,3 6-79,-2 3 0,-6 0 0,3 3-510,0-1 0,-5 2 1,3 2-1,-3 2-141,-1 3 1,0 1 0,-1 5 0,1-1-166,-1 1 0,3-5 1,2-1-1,4-3-405,-1-2 1,7-4 145,0-4 0,7-5 0,7-10 0,0-6 37,1-7 0,4 0 0,0-4 0,-1 1 247,-2 4 0,-7 2 0,1 4 268,1 2 0,2 5 1,1 0-132,1 2 0,-7 4 0,-4 2 0,-2 6-325,-2 3 0,0 1 1,0 2-926,0 3 0,0-3-926,0 3 0,0-11 1997,0-8 0,6-89 0,-2 30 0,0 0 0</inkml:trace>
  <inkml:trace contextRef="#ctx0" brushRef="#br0">9423 8216 7806,'0'14'1210,"2"0"1,1 1 0,2 1-880,-2 3 1,5 10-1,0 9 1,0 4-132,-3 1 1,1 2 0,-1 3 0,-2 4-96,-1 4 0,-2-5 0,0-3 0,-2-4-522,-3-6 1,4-3 0,-4-6-3842,3 0 4258,2-7 0,-12-59 0,-4-20 0</inkml:trace>
  <inkml:trace contextRef="#ctx0" brushRef="#br0">9999 8086 7727,'-21'0'0,"5"5"0,-3 1 0,3 2 644,1 4 0,1 2 0,1 4 0,2 2 36,1 3 1,1 7 0,-6 8 0,1 4-167,0 1 1,-1 7 0,2 2 0,2 4-50,2 2 0,5 0 1,0-3-1,2-2-279,2-5 0,5-3 0,1-3 0,2-4-304,3-5 1,4-7-1,2-4 1,4-1-421,2-3 1,-6-2-1,4-3 1,-2-2-423,0-2 0,0-4 0,-4 3 960,-1-1 0,-38-22 0,-9-9 0</inkml:trace>
  <inkml:trace contextRef="#ctx0" brushRef="#br0">10143 8288 7865,'-7'-8'2140,"6"1"-1463,-12 7 0,11-1 438,-3-4-319,4 3 0,7-4 0,4 6-307,3 0 0,1 0 0,2 1 0,1 3-245,3 0 1,0 1-1,-2-3 1,1 1-74,-1 2 1,3 4-1,-2-2 1,-2-1-72,-1 1 0,-6 4 1,-2-2-1,-2 4-249,-3 2 1,-1 1 0,-2 1-1,-2 4-121,-2 1 0,-4-3 1,-7 4-1,1-1-95,0 1 1,-2-6 0,-2 2-71,-1-3 0,0-6 1,4-2-421,1-2 800,6-1 1,3-5 0,10 0 104,4 0 1,4 0 0,2 2 217,-1 3 1,-1-2 0,-2 5 0,-3 0 305,-2 0 1,-1 1-1,-5 6 1,0-1-121,0 0 1,0 1 0,0-1 0,0 1-331,0-1 0,0 5 1,-1 0-1,-3-1-99,0-2 0,-3-3 1,4-2-1,-3-3-160,-2-2 0,3 6 1,-5-4-382,-1 0 0,3-2 0,-2-6 1,-1 0-614,-2 0 0,-1 0 0,1-2 0,2-2-280,1-6 1,1 2 0,-5-2 1408,-1-1 0,1-2 0,-1-1 0</inkml:trace>
  <inkml:trace contextRef="#ctx0" brushRef="#br0">10704 8863 7850,'0'15'792,"-5"-1"0,0 0 0,2 1-46,1-1 0,1 0 0,-3 2 0,-2 4-217,-2 4 0,-2 3 0,-4 3 0,-2 2-279,-3 2 0,1 4 0,-6-3 1,-1 2-414,-2 3 1,-1-6 0,3-6 0,2-7-1356,3-5 1,0-5 1517,6-6 0,6-19 0,2-17 0</inkml:trace>
  <inkml:trace contextRef="#ctx0" brushRef="#br0">11423 8273 7848,'0'-14'243,"0"-1"0,0 1 1066,0 0-686,0-1 1,2 7-333,2 3 1,-2 10-1,3 5 1,-2 4-19,2 5 0,-4-1 0,4 6 0,-3 2-192,-2 1 0,5 2 1,-1-1-1,0 1-193,-3 0 1,-1 0 0,0-1 0,0 1-287,0 0 0,0 3 0,-1-2 1,-3-2-290,0-1 1,-3-7 686,2 0 0,-28 2 0,-14 0 0</inkml:trace>
  <inkml:trace contextRef="#ctx0" brushRef="#br0">11293 8878 7848,'-8'0'1295,"4"0"0,8 0 1,8 0-744,5 0 0,6-7 1,5-2-1,1-4-178,0-2 1,5 1 0,1-2 0,0-2 287,0-1 0,0-2 0,-3 2 1,2-3-429,-2-1 0,-2-4 0,-1 5 1,-2-2-544,-3 0 1,2 5 0,-7-4 0,-2 3-1090,-1 2 0,-6 4 0,-2 2-261,-2 3 0,4 7 0,-7 2 1659,-5 8 0,-17 24 0,-11 7 0</inkml:trace>
  <inkml:trace contextRef="#ctx0" brushRef="#br0">11754 8791 7848,'-15'7'327,"1"2"1,0-1 435,-1 2 1,9-7 0,6 2 0,8-4-149,5-1 0,1 0 1,0 0-1,2 0-135,4 0 0,-3 0 0,6 0 1,-3 0-189,-2 0 0,-2 2 0,-2 3-197,1 4 0,-3 4 0,-2 3 0,-5 3-164,-4 5 1,-2 3-1,-4 2 1,-5 0-272,-2 0 0,-7-2 0,-2-1 0,0-4-175,0-1 0,-3-7 0,5-6 361,1-2 0,4-7 0,4-9 0,6-2 121,2-3 1,4-4-1,1 0 1,3 0 371,2-2 0,7 6 1,4-1-1,-2 5 89,-1 0 0,-1 3 1,-1 0-1,-1 0-277,-3 0 1,2 5-804,-2-2 1,-4 5-2498,-1 5 3149,-3-4 0,-9-26 0,-1-15 0</inkml:trace>
  <inkml:trace contextRef="#ctx0" brushRef="#br0">12027 7985 9309,'8'16'2023,"7"5"0,7 8-1309,5 8 1,3 8 0,4 6 0,3 8-157,0 5 0,-4 3 0,-9 5 1,-5 0-153,-3 0 0,-8-7 0,-3-4 0,-5-5-205,-5-3 0,-4-5 1,-9 1-1,-3-2-555,-1-6 0,3-9 0,-5-1 1,-2-7-1052,-1-4 1,-2-2 0,-1-8 0,-2-7-1886,-2-6 3290,-6-12 0,-7-15 0,-6-7 0,-9-5 0,1-1 0</inkml:trace>
  <inkml:trace contextRef="#ctx0" brushRef="#br0">13308 8288 7846,'-10'0'1115,"0"0"-507,-1 0 1,5 1 0,1 4-120,3 5 0,2 4 0,2 5 1,1 7-88,2 6 0,0 1 0,-5 9 1,0 3-132,0-1 0,0 8 0,0-1 0,-2 1-333,-3 1 0,-1-8 0,-5-2 0,3-8-336,1-4 1,-2-4 0,4-3 0,0-7-627,-1-5 1,4-9 0,-4-11 1023,0-7 0,-9-26 0,-4-12 0,-4-2 0,0 0 0</inkml:trace>
  <inkml:trace contextRef="#ctx0" brushRef="#br0">13034 8590 7812,'-14'0'989,"3"0"-219,6 0 0,13 0 1,16 0-1,3 0-230,2 0 1,6 0 0,2 0-1,1 0-150,0 0 1,1 0 0,4 0 0,0 0-463,0 0 0,-6 0 0,-3 0 0,-6 0-1168,-4 0 0,2 0 1,-7 0 1239,-1 0 0,-9 19 0,-2 5 0</inkml:trace>
  <inkml:trace contextRef="#ctx0" brushRef="#br0">13998 8633 7824,'-6'10'0,"-2"-1"0,0 2 87,3 2 1,3 1 0,2 1 0,0 1 513,0 3 1,0-1 0,0 6 0,0 1-425,0 2 1,0 2 0,0 2 0,0 0-200,0 3 0,-6 1 0,-2-4 0,0-3-1608,3-5 1630,-3-6 0,6-56 0,3-29 0,-5-1 0,1 1 0</inkml:trace>
  <inkml:trace contextRef="#ctx0" brushRef="#br0">13984 8360 8828,'-10'-13'757,"1"3"1,7-1-1,0 5 1,9-1-137,6 1 0,-1-5 0,12 3 0,2 0-109,1 3 0,-3-2 0,0 3 1,0-1-3,-2-2 0,4 6 0,-7-4 0,-1 3-258,-2 2 0,-2 7 0,-1 2 0,-2 4-215,-1 2 1,-7 5-1,2 3 1,-5 1-33,-5 0 0,0 5 1,-8 4-1,-3-1-516,0-2 0,-6 4 0,0 0 1,-2-2-34,0-2 0,6-6 0,-1-2 0,4-1 89,6-3 0,3-2 365,6-2 0,11-6 1,5-3-1,4-4 107,6-1 0,1 0 0,2 2 1,-2 1 300,-3 2 1,2 6 0,-7-1-1,-2 3 260,-1 1 1,-3 5-1,-3 2 1,-5 1-23,-4 4 0,-4 1 1,-5 2-1,-8 0-307,-5-1 1,-3 1 0,-4-2 0,-1-1-234,0-2 1,-6-5-1,-4 3 1,-1-1-737,2-3 0,-2-9 0,7-5 0,-1-8-554,-1-5 0,12-12 1,4-8-1,11-7-595,7-6 1,2-3 1868,4-3 0,17 5 0,9-3 0,4-7 0,0 0 0</inkml:trace>
  <inkml:trace contextRef="#ctx0" brushRef="#br0">14531 8777 7815,'-5'19'392,"0"0"0,0 0 0,5-3 0,0 2 589,0 1 1,2 0 0,1-4-1,2-1-546,-2 0 0,3-4-1071,-1 0 1,5-9 0,-6-2 0,0-12-2147,-3-10 2782,-1-4 0,3-31 0,1-15 0,0-5 0,0 0 0</inkml:trace>
  <inkml:trace contextRef="#ctx0" brushRef="#br0">14674 8503 7815,'0'20'-25,"0"-1"0,0-2 85,0-1 0,2-1 0,1-1 1,4 1 198,1-1 0,1 0 0,6-1 0,-1-2-620,0-1 0,-1-5 0,-2 3 0,-1 0 105,1 0 0,-5 1 1,-1 6 604,-3-1 1,-2 0 0,0 1-1,0-1 53,0 1 0,-2-6 0,-3 1 588,-4 1 1,1-5-510,-2-1 0,7-5 0,-2-5 0,4-4-66,1-4 0,1-3 0,2-2 0,4-2-31,1-3 1,6 4-1,5-3 1,-1 1-10,-2 3 1,3 2-1,0 4 1,1 2-154,0 5 1,-4 4 0,4 1 0,-5 0-181,0 0 1,-2 6-1,-4 5 1,-4 7-620,-3 6 1,-2-2 0,0 2-1,0 2-1109,0 1 1,-2-3-1,-1-2 1686,-2-1 0,-44-27 0,-7-12 0</inkml:trace>
  <inkml:trace contextRef="#ctx0" brushRef="#br0">15379 8590 7709,'-22'0'0,"3"0"148,3 0 1,1 1 376,1 4 1,1 5 0,2 7-1,3 4-98,2 2 1,1 2 0,3 9 0,-1 2 8,-2 1 0,0 5 1,5-4-1,0 4 22,0 1 0,0-6 0,0-5 0,2-7-235,3-6 1,3-9 0,8-5 0,3-5-91,5-5 0,-2-5 0,2-9 0,0-5 10,-1-3 1,-3-3-1,-5-2 1,-1-2-222,1 2 0,-7 2 1,-4 1-1,-2 2-338,-2 3 1,-2 3 0,-2 7 0,-8-1-628,-5 1 1,-1 6-1,-4 3 1,1 3 217,4 2 1,-4 5 0,2 2 824,1 1 0,8 27 0,4 11 0</inkml:trace>
  <inkml:trace contextRef="#ctx0" brushRef="#br0">15624 8935 7837,'-14'16'0,"-1"0"564,1-2 0,1 4 2049,3-8-2187,-2-4 1,16 0 0,0-7-125,2-4 1,5-3 0,-4-6-1,1-2 15,3-4 1,2 3-1,1-7 1,0 0-172,1 2 0,-1-4 0,0 5 0,1 0-21,-1 1 1,1 0-1,-1 8 1,0 0-94,1 3 1,-1 6 0,1-2-16,-1 3 0,-6 13 1,-3 5-1,-4 5-53,-1 5 1,-1 1-1,-2 3 1,-4 1-8,-1-2 1,-1 2-1,-4-8 1,2-1-59,1-3 1,5-3-1,-3-1-97,2-1 1,1-7-1,7-9 99,2-11 0,4-8 0,8-7 1,2-1 283,1 0 1,5 0-1,-3 1 1,1 0 225,4 4 0,-4-1 0,1 7 1,-3 5 184,-2 7 0,-2 0 0,-2 2 0,-1 6-252,-3 6 1,-4 11-1,-6 5 1,0 3-299,0 2 1,-1 0-1,-3 0 1,-2-2-821,-2-3 0,5 1 0,-4-5 0,3-3-1328,-1-1 1,2-8 0,7-3-1850,6-3 3951,3-9 0,14-28 0,5-15 0,3-5 0,0 0 0</inkml:trace>
  <inkml:trace contextRef="#ctx0" brushRef="#br0">16314 8806 7711,'-4'14'0,"-1"0"0,0 1 569,-1-1 1,4 1 0,-4-1-1,1 0 255,0 1 1,-1-6-1026,1 1 0,3-9 0,-2-2-547,2-12 0,2-3 0,2-9 1,1-4 239,2-3 0,4-2 0,-2 4 1,-1-2 507,0-2 0,4-4 0,-4 4 0,1 1 0,-1-2 0,5 4 0,-1-2 0,1 4 0,-1 5 0,1 3 0,-5 8 339,2 4 1,-3-2 0,3 7 426,-2 6 0,4 4 0,-4 10-528,2 4 0,-3-5 0,3 5 0,0-4-519,0-2 1,-3 0 0,3 1-1,0-1-183,0 1 1,-3-3 0,3 0 463,-2-3 0,56-12 0,10 1 0</inkml:trace>
  <inkml:trace contextRef="#ctx0" brushRef="#br0">16732 8561 7711,'-15'14'1226,"1"1"0,0-1-728,-1 1 0,1-1 0,-1 2 0,1 3-255,0 5 0,-6 5 1,0 3-1,-1 1-72,0-1 0,2 4 0,6-4 1,4-5-166,4-7 0,5-5 0,5-6-426,4-4 0,9-11 0,2-9 0,1-7 90,0-5 1,3-2-1,-3 0 1,0 2 325,-1 3 0,0 3 0,-6 7 0,0 0 184,1-1 1,-6 7 0,-1 5-28,-1 6 0,-3 7 0,-4 9 0,0 5-147,0 3 0,0 4 0,0 1 1,0 0-310,0-5 0,0 0 1,0-8-160,0-1 1,2-9 0,1-6 461,2-6 0,13-43 0,-2-16 0</inkml:trace>
  <inkml:trace contextRef="#ctx0" brushRef="#br0">17063 8187 7711,'-7'16'0,"-1"1"506,0 3 1,2 0 0,6 1 0,0 8 652,0 8 1,0 6-1,1 5 1,3 5-881,0 3 0,1 3 0,-5 5 0,0 4-204,0 3 1,-5-2 0,-1-14 0,0-2-1159,-1-5 0,-2-11 0,4-8 1083,2-8 0,-12-63 0,-1-16 0</inkml:trace>
  <inkml:trace contextRef="#ctx0" brushRef="#br0">17408 8345 7734,'-15'0'-59,"1"0"1425,0 0 0,-1 0-853,1 0 1,0 0-1,1 2 1,2 3-117,1 4 0,5 4 0,-4 1 1,-1 2-25,2 4 0,-3 2 1,4 8-1,-1 4-3,-3 4 1,3 5-1,0 5 1,2 7-109,3 5 0,1 1 0,2 6 0,0 0-158,0-1 0,2-2 0,4-8 0,7-5-263,4-8 1,7-3 0,-3-11 0,2-7-661,2-4 0,-2-10 0,1-3 1,-1-4-449,0-1 1,-2-1 0,-7-4 1266,0-5 0,-6-28 0,-1-8 0</inkml:trace>
  <inkml:trace contextRef="#ctx0" brushRef="#br0">17566 8590 7772,'-14'6'165,"4"-4"477,1 3 0,7-2 0,2 0 1,8 2 213,5-2 0,6-1 1,2-2-1,1-2-247,4-3 0,6 2 1,1-5-1,1 0-85,1 0 1,0 3-1,5-4 1,-3-1-308,-2 2 0,5-5 1,-3 5-1,0 0-125,-4 3 0,-4-1 0,-5 1 1,-5 2-77,-3 1 1,-8 9-1,-3 2 1,-5 6 38,-5 4 1,-5 3 0,-9 7-1,-3 2 72,-1 2 1,-9 4-1,4 4 1,-3 1 32,1 1 0,1-4 1,2 5-1,1-5-306,2-4 1,7-2-1,-1-5 1,7-4-1896,6-5 0,4-3 342,1-2 1,6-6 0,4-3 1698,2-3 0,16-28 0,2-6 0</inkml:trace>
  <inkml:trace contextRef="#ctx0" brushRef="#br0">18257 9151 7772,'-10'27'754,"1"-3"1,-6 3 0,9-4 0,-1 1 180,1 0 1,-4 0 0,6 4 0,-1 1-534,-2 0 0,-1 1 1,-6 2-1,0 0-525,-1-5 0,1 2 0,-1-6-3275,1-1 3398,0-1 0,18-58 0,6-13 0</inkml:trace>
  <inkml:trace contextRef="#ctx0" brushRef="#br0">19206 8273 7624,'0'-14'214,"0"-1"1,0 6 539,0-1 1,0 9 0,0 2-268,0 12 1,0 3 0,0 8 0,0 2-90,0 1 1,0 6-1,0 3 1,0-1-106,0 0 0,-5 5 1,-1-2-1,0 4-155,-1 1 0,-2-2 0,2-2 0,1-4-360,-1 0 0,3-11 1,4 0-756,0-6 0,0-9 1,1-1 11,4-1 965,-3-2 0,-34-5 0,-16 0 0</inkml:trace>
  <inkml:trace contextRef="#ctx0" brushRef="#br0">18962 9122 7713,'-2'10'750,"-3"-1"0,5-5 0,0 0 0,10-4 247,7-4 1,6-6-1,7-8 1,4-2-404,4-3 1,4-1-1,1-6 1,0-2-228,0-2 1,5-4 0,0 3-1,-3 0-684,-5-1 0,0 3 0,-7 6 1,-1 3-467,-1 4 0,-9 4 1,-3 4-1513,-3 2 0,-8 7-445,-3 12 2740,-16 1 0,-16 32 0,-7 14 0,-8-1 0,-1 0 0</inkml:trace>
  <inkml:trace contextRef="#ctx0" brushRef="#br0">19364 9180 7713,'-9'8'237,"-1"-2"607,-1 0 1,3-4 149,-1 3 0,7-4-640,2-1 1,6 0 0,9-1 0,-1-2-72,0-2 1,1 0 0,-1 5 0,2 0-129,3 0 1,-3 0 0,4 0 0,-4 0-76,-2 0 1,0 2 0,-1 2 0,-2 6-148,-1 3 1,-7 3 0,2 3 0,-3 3-98,-2 1 0,-8 4 1,-5-3-1,-6 5-27,-4 4 1,1-7 0,-4 1 0,4-5-45,1-4 1,-3-7-1,5-3 224,1-1 0,4-11 0,4-8 0,6-8 4,2-2 1,10-2 0,5-5-1,4 2 513,1 3 0,3-1 0,-1 5 0,3 3 151,2 1 0,-2 8 0,1 3 0,1 3-363,3 2 1,-6 7 0,-3 2 0,-3 6-608,-2 4 1,-1-1-1,-3 4 1,-5-1-1477,-4-4 1,-1-1-303,0-1 0,0-11 2091,0-8 0,-2-44 0,-2-21 0,0-9 0,0-1 0</inkml:trace>
  <inkml:trace contextRef="#ctx0" brushRef="#br0">19767 8144 8212,'15'-29'0,"-1"0"588,0 0 0,7 2 0,3 2 0,5 2 260,5 2 1,-4 9 0,5 7-1,-1 5-369,-1 5 0,-4 11 0,-5 12 0,0 9 24,-2 5 0,-1 7 0,-8 4 0,-2 5 226,-1 4 1,-2-1 0,1 6-1,-4 2-194,-3 1 1,-2 4 0,0 1 0,-2 3-240,-3 2 0,-3-5 0,-6 2 0,0-4-362,-1-1 0,1-6 1,-2-4-1,-2-4-382,-1-5 1,-2-4 0,2-6 0,-3-1-937,-1-4 0,-4-4 1,3-10-1,-3-4 1384,-2 1 0,-32-29 0,-15-12 0,21 8 0,0 0 0,0 0 0</inkml:trace>
  <inkml:trace contextRef="#ctx0" brushRef="#br0">21048 8719 7697,'-15'0'-634,"1"5"1098,0 0 1,1 1-227,3-1 0,2-3 71,3 2 1,4 0 643,-4 0-490,3-2 0,4 4 116,3-6 1,3-6-290,6-4 0,1-1 0,-1 0-49,0 1 1,1 2-1,-1-3 1,1 2-22,-1-3 0,5 1 0,2 0 0,1 2-76,4-3 0,1 0 0,3-3 0,2 1-20,2-1 0,4 6 0,-3 1 0,1 1 9,-1 4 1,3 2-1,-6 1 1,-3 3-29,-4 6 0,-2 3 0,2 12 0,-2 1-55,-2 2 0,-7-3 1,-4-1-1,1-1-102,2 0 0,1-4 1,0 0-1,1-6 147,-1-2 0,5-7 0,2 4 0,0-3 24,0 1 1,3-2 0,-4-7 0,3-6-50,2-3 0,1-1 0,-1-1 1,-2 1-279,-2 0 0,-1-1 1,-2 1-677,1-1 1,-1 6-2194,-9-1-1166,-2 7 4243,-7-3 0,-26-1 0,-6-1 0</inkml:trace>
  <inkml:trace contextRef="#ctx0" brushRef="#br0">21134 8993 7786,'-14'4'3,"-1"1"1,3 0 1004,2 1-634,-3-4 1,18 4-1,0-6 1,6 0 7,3 0 0,7-1 0,3-4 1,5-5 216,4-2 1,-1-3 0,5-1 0,0-1 48,0-3 0,3 0 0,8 2 0,4-1-204,4 1 1,2 1-1,1 1 1,2 0-283,1 3 1,0 7 0,-6-2 0,-3 1-137,-5 4 0,-5 1 1,-4 2-1,-7 2-20,-7 3 0,-4-4 1,-8 6-293,-4-1 1,-2-3 0,-10 5-1,-5-1 123,-7-4 0,-10 5 0,-4 0 0,-8 2 50,-5-1 1,-7 1-1,-4 4 1,-6 1 83,-8-1 0,5 0 0,-10 1 0,0-1 74,-3 0 0,1-6 1,-3-3-1,5-5 14,5-5 0,11-3 1,13-6-1,9 0 133,9-1 0,6 1 1,12 0-20,12-1 0,5 2 0,14 2 0,1 2 21,2-3 0,9 6 0,0 1 1,4 2 157,4-2 1,-6 4 0,7-4 0,-5 3 2,0 2 0,3 0 0,1 0 0,1 0-242,-3 0 1,-2 2 0,3 1 0,0 2-153,0-2 1,-1-1 0,-5-2 0,-7 0-608,-4 0 509,-9 0 1,-4 0-1,-15 0 1,-10 0-63,-11 0 0,-9 4 1,-3 3-1,-3 1-285,-7 3 0,2 2 0,-7 1 0,2-1 38,0-3 1,0 1 0,5-6 0,0-2 158,0-2 0,12 4 0,7 0 184,7-2 0,10-1 0,9-2 1,11 0 77,9 0 0,7-5 0,5-1 0,4-1 73,4 1 0,1-5 0,0 1 1,0-3-72,0-1 0,2 4 0,0 1 0,-2-3-296,-6 0 0,-5 2 1,-5 2-1,-2 2-232,-1 2 1,-11 3 0,0 2-493,-5 4 0,-3-2 1,-5 7 1042,0 1 0,-45 34 0,-11 9 0</inkml:trace>
  <inkml:trace contextRef="#ctx0" brushRef="#br0">21321 9367 8147,'-6'8'2644,"7"-3"-1881,12-4 1,8-1 0,9 0 0,4 0-171,4 0 1,4 0 0,1-1-1,2-3-186,3 0 0,-2-6 1,5 4-1,0-2-276,0-4 1,-6 4 0,0 0 0,-5 0-126,0 0 0,-5 4 0,-3-4 1,-5 0 111,-3 0 0,-11 4-390,1 0 1,-10 2 0,-6 2 0,-11 0 59,-9 0 0,-7 0 0,-5 2 0,-4 2-7,-3 6 1,-9-2 0,-3 2-1,-3 1-85,-1 2 1,-1 1-1,1-1 1,-3-2 195,-2-1 0,8-2 0,-1 1 1,9-4 306,9-3 1,5 2 164,4 1 1,13 0 0,12-5-216,14 0 1,5 0-1,8 0 1,0 0-30,-2 0 0,10 0 0,-3 0 0,2 0 574,-1 0 0,4 0 1,-1 0-1,1 0-249,1 0 1,-5 0-1,5 0 1,-1 0-365,0 0 1,1 0 0,-3 0 0,3 0-396,2 0 1,-10 0 0,2 0-1,-2 0-744,0 0 1,-5 0 0,-3 0-1,-3 0-2694,-1 0 3752,-1 0 0,7-64 0,-10 24 0,0 0 0</inkml:trace>
  <inkml:trace contextRef="#ctx0" brushRef="#br0">23882 8446 7771,'-16'0'84,"0"1"1,0 4 230,3 5 0,8 4 0,1 5 0,2 7 35,2 6 0,0 0 1,2 6-1,2 2 252,6 2 1,-2-2 0,0 0-1,-2 0-321,-2-5 1,-3 2-1,-1-4 1,0-1-324,0-1 0,-1-4 1,-3-3-1,0-5-3021,0-3 1814,-4-2 1,7-7 0,-4-9 1248,3-11 0,-8-47 0,-5-22 0,4 22 0,1 0 0,-1-1 0</inkml:trace>
  <inkml:trace contextRef="#ctx0" brushRef="#br0">23839 8475 8086,'-2'-15'574,"-3"1"1,4 4-1,-2 1 287,6-2 0,10 4 0,7 1 0,3 1-383,2 0 1,4 0 0,3 5 0,3 0-244,2 0 1,-5 0 0,2 0 0,-4 0-28,-1 0 1,-2 7 0,-5 2 0,-6 4-20,-5 1 1,-7 1 0,-1 1 0,-5 1-170,-3 3 1,-11 5-1,0-1 1,-4 3-293,-6 2 1,-6 0-1,-1 0 1,-1-2-192,-1-3 1,4 3 0,-2-5 0,4 1-17,5-4 0,3-9 0,9-4 296,2 0 0,5-4 0,12 3 0,5-4 119,6-1 1,9 0 0,0 0 0,7 2 131,3 3 1,-4-2 0,4 5 0,-2 0 233,-3 0 0,-3 2 0,-5 4 0,-7 2 267,-5 3 0,-6-1 0,-6 6 0,-2 1-28,-2 2 1,-11-3-1,-9 0 1,-5 2-367,-4 1 1,1 0 0,-5-3-1,0-3-256,1 0 1,-3-5 0,-4 1 0,2-5-529,2-8 0,-1-2 1,7-2-1,1 0-310,1 0 1,11-6 0,4-4 0,6-3-132,4-1 1,2-2 1049,9-3 0,25-10 0,12-3 0,5-6 0,0-1 0</inkml:trace>
  <inkml:trace contextRef="#ctx0" brushRef="#br0">24573 8878 7777,'-7'14'82,"-2"0"1,-4 5 0,-2 2 0,1 2 640,0 2 1,-1-2 0,2-1 0,4-1-649,4-4 0,-1-1-1479,1-1 0,0-14 1404,5-5 0,0-72 0,0 29 0,0 0 0</inkml:trace>
  <inkml:trace contextRef="#ctx0" brushRef="#br0">24529 8633 7777,'0'14'-138,"-4"2"0,-1 2 1,2 3 2,1 1 1,2-3-1,0 4 1,2-3-70,2-2 0,4-2 0,7-2 0,-1-1 204,1-3 0,50 9 0,13-3 0</inkml:trace>
  <inkml:trace contextRef="#ctx0" brushRef="#br0">24716 8892 7777,'7'14'-2,"-6"1"0,4 1 1,-3 1 204,-2 2 0,-5 1 1,-1-6-1,-2 0 381,-4 1 0,1-6 0,0-1 73,1-1 0,7-4-402,-2-8 1,5-4-1,5-11 1,5-2-14,3 0 0,3-6 0,1 4 0,4-1-75,1 1 0,-2-2 1,2 7-1,-1 3-83,-4 5 1,-1 5-1,-1 6 1,-1 0-147,0 0 1,-4 6 0,-2 5 0,-2 7-217,-2 6 1,-3 3 0,-2 2 0,-3-1-83,0 1 1,-1-2-1,5-3 1,0-4-288,0-4 647,0-8 0,45-53 0,-17 13 0,0 0 0</inkml:trace>
  <inkml:trace contextRef="#ctx0" brushRef="#br0">25234 8762 7777,'-1'-8'1196,"-4"5"-594,-5 6 1,-7 10 0,-2 8-1,-1 1-111,0 4 0,4 1 1,-4 4-1,4 0-266,2 3 0,1 1 0,4-4 0,4-1-54,3-3 0,4-8 0,3-1 1,6-7-32,6-6 0,6-10 0,6-4 0,-1-6-118,1-4 0,-2-3 1,-1-7-1,-5 0-281,-5 0 0,0 0 0,-12 2 1,0 2-428,-3 1 1,-2 6 0,-4-1-1,-6 3 43,-7 2 0,-3 4 0,-4 2 1,2 2-1556,3 2 2198,0 3 0,19 26 0,2 7 0</inkml:trace>
  <inkml:trace contextRef="#ctx0" brushRef="#br0">25364 8921 7777,'0'14'255,"0"0"0,-7 1 0,-1-1 0,-1 1 562,-1-1 1,2-4 0,-3-2-136,1-2 0,9-1-528,1-5 0,5-2 0,7-3 0,1-4 111,3-4 0,3-6 0,-1-2 1,3 0-42,1 0 1,-4-2-1,3 2 1,-2 0-121,0 0 0,5 0 1,-5 4-1,0-1-163,2 5 0,-5-1 1,3 6-42,-3 0 1,-8 3 0,-3 10 0,-3 6 67,-2 7 0,-7 4 0,-4 7 0,-5 1 15,-3 4 1,0-5 0,3 1-1,0-6 54,1-3 1,-2-2 0,9-5-312,0 1 0,3-9 250,10-6 1,7-11-1,9-10 1,2-1 107,2-4 0,4-6 0,3-1 0,2 2 86,-3 6 0,0-1 0,-2 9 1,-2 2 144,-3 4 0,1 8 1,-7 0-1,-4 6 56,-2 6 1,-9 9-1,2 3 1,-4 3-150,-1 6 0,-6-1 0,-4 4 1,-1-2-416,1-2 1,-2-2 0,4-3-1,0-5-1916,3-3 0,5-3 781,5-4 0,4-5 1,9-14-1,3-9-824,1-7 2152,-4-3 0,14-2 0,7-5 0,1-2 0,-1 0 0</inkml:trace>
  <inkml:trace contextRef="#ctx0" brushRef="#br0">26112 8878 7777,'0'9'229,"0"1"296,0 1 1,0-3-163,0 1 1,0-4-530,0 5 1,0-13 0,0-4 0,2-7-832,2-5 0,0-12 997,5 3 0,7-33 0,3-13 0,-3 22 0,-1 0 0,1 0 0</inkml:trace>
  <inkml:trace contextRef="#ctx0" brushRef="#br0">26256 8446 7539,'-10'0'360,"1"0"0,5 6-300,0 4 1,4 3 0,4 1-273,6 0 1,4-4 0,4-2-39,1-2 1,0 4 249,-4-5 0,25 6 0,6-3 0</inkml:trace>
  <inkml:trace contextRef="#ctx0" brushRef="#br0">26544 8547 7345,'-7'9'743,"-2"1"0,-4 1 132,-2 2 1,1 3-1,-2 1 1,-2 4-626,-1 2 0,0-1 0,5 3 0,-1-2-93,1-2 1,6-2-312,3-5 0,5-1 0,5-3 0,6-7 50,7-6 0,-2-5 1,3-7-1,-3 1 205,-2-1 1,5 3-1,1 2 1,-4 4-12,-5-1 1,2 6-1,-4-4-152,4 3 0,-5 9 1,-3 2-1,-4 4-343,-1 1 0,0 1 1,0-1-789,0 1 0,0-6-124,0 1 1,0-13 1316,0-2 0,13-32 0,6-14 0,1-4 0,0 0 0</inkml:trace>
  <inkml:trace contextRef="#ctx0" brushRef="#br0">26918 8072 8010,'-15'6'0,"1"4"678,-1 3 1,3 7 0,0 6 0,4 6 162,2 6 1,-4 15 0,4 5-1,-2 1-582,-3 0 0,3-2 1,-2 1-1,1-2-313,1-3 1,1-10 0,7-10 0,0-4-1263,0-5 0,5-3 1316,0-7 0,-7-25 0,-6-6 0</inkml:trace>
  <inkml:trace contextRef="#ctx0" brushRef="#br0">27666 7899 7696,'-5'-17'0,"0"2"-34,2 2 1,1 1-1,1-1 1,-2 2 371,-2 1 1,0 0 76,5-4 1,-2 1 0,-1 2 106,-2 1 0,-1 7 0,1-2-182,-4 4 0,-4 7 1,-2 5-1,-1 7-33,-3 6 0,2 5 0,-7 4 0,-2 7-48,-1 7 1,-2-1-1,0 8 1,1 4-148,-1 3 0,6 1 0,4-4 1,5 1-96,4 3 0,4-4 1,6 1-1,1-6-117,4-4 0,3-6 1,8-4-1,2-1-335,1-1 0,0-2 0,-4-8 0,-1-1-517,0-2 0,1-7 1,-1 1 951,1-7 0,-7-49 0,-2-18 0</inkml:trace>
  <inkml:trace contextRef="#ctx0" brushRef="#br0">27810 8115 7705,'0'-10'603,"0"1"0,-2 7-48,-3 2 0,2 8 0,-7 11 0,-2 5-357,-6 4 0,0 7 0,-6 5 0,-1 6 66,-2 7 0,0 4 0,1 4 1,4 0-216,1-5 0,3 0 0,9-8 0,4-4-593,3-4 0,2-6 0,2-10 0,3-5-636,4-3 1,-1-8 1179,2-3 0,-1 3 0,6 0 0</inkml:trace>
  <inkml:trace contextRef="#ctx0" brushRef="#br0">28040 8360 7741,'-24'0'127,"0"0"1,-2 1 557,-1 4 1,5-2 0,2 7 0,5 3 56,0 4 1,2 5 0,2 7 0,3 2-572,2 2 0,1-1 1,5 5-1,0-2-63,0-3 1,2-2 0,2-2 0,8-6-127,5-8 1,6-1-1,5-8 1,1-2-35,0-1 1,4-9-1,1-2 1,-2-6 61,-2-4 0,-1 3 0,-2-5 1,-3 1-17,-5-4 1,-3-3 0,-1-1-1,-2 3-177,-4 1 1,-2 0-1,-9-3 1,-3-1-363,-4 0 0,-6 2 0,-2-9 0,-4 1-238,-2 1 0,1-2 0,-2 4 0,5 2-181,3 7 0,2 14 964,-1 13 0,11 33 0,7 15 0,-3 9 0,1 1 0</inkml:trace>
  <inkml:trace contextRef="#ctx0" brushRef="#br0">28630 8834 7741,'-10'0'315,"0"2"159,-1 3 1,-2 3-1,-1 6 1,0 1 278,-1-1 1,6 2-1,-1 3 1,-1 3-633,-2 1 1,-1 4-1,-1-5 1,1 2-303,0 0 0,1-6 0,2 1-1136,1-3 0,7-9-1495,-2-7 2812,3-13 0,15-67 0,-5 29 0,0 1 0</inkml:trace>
  <inkml:trace contextRef="#ctx0" brushRef="#br0">29378 7712 7703,'-10'2'955,"1"2"0,1 4 0,-2 8-384,5 4 1,4-3 0,1 6 0,0-1-260,0 0 1,0 4 0,0 6-1,-2 3-119,-3 2 1,-3-4-1,-8 6 1,-3 1-139,-5 1 1,2-2 0,-1-3-1,1 0-334,0-4 0,4-2 0,0-3 0,6-4-1212,2-9 0,7 0 1,-2-4-784,3 3 2274,2-5 0,7 5 0,1-6 0</inkml:trace>
  <inkml:trace contextRef="#ctx0" brushRef="#br0">28745 8878 7994,'9'-15'0,"-1"1"404,-1-1 0,10-1 1,2-3-1,9-5 302,5-3 1,10-7 0,12-1 0,5 0-232,8 0 1,-9 1 0,-3 7 0,-5 2-181,-5 1 1,-3 6-1,-6 0 1,-6 6-253,-6 2 0,-7 5 0,1-4-834,-3-2 0,-7 4-3266,1 2 4057,-7 4 0,-41 33 0,-18 8 0</inkml:trace>
  <inkml:trace contextRef="#ctx0" brushRef="#br0">29277 8690 7708,'-8'-9'1016,"5"1"1,6 2-450,7 2 1,2 3-1,3 1 1,1 0-330,3 0 1,2 0 0,3 0 0,-3 1-190,-1 4 1,-5 3 0,1 6 0,-5 1 84,0-1 1,-5 5 0,-1 2 0,-3 2-141,-2 2 0,-7 2 0,-4 2 0,-6 0-160,-7 0 0,-3-5 0,-2 0 0,0 0-66,0-2 0,-1-1 0,-1-7 0,1-1-141,3-3 0,8-4 0,0-6 1,4-2 119,6-2 1,2-6-1,9-9 1,3-4 245,4 1 1,10 0 0,4 4-1,1 0 331,0 6 0,-7-3 1,2 7-1,-3 0 82,-1 4 1,-1 2 0,1 2 0,-1 0-196,0 0 0,-4 5 1,-2 1-1,-2 2-277,-2 3 1,-1 0 0,0 1-1054,2-3 1,1-6 0,-1 2-904,4-3 2022,-2-9 0,12-58 0,-11 22 0,0 0 0</inkml:trace>
  <inkml:trace contextRef="#ctx0" brushRef="#br0">29853 7482 7708,'14'0'234,"0"0"1,1 0 0,-1 0 625,0 0 1,6 6 0,0 5 0,3 7-213,2 6 0,3 10 0,0 6 0,-1 6-271,-3 7 0,2 4 0,-7 7 1,-1 8-188,-2 8 1,-11-39 0,-2 1 0,-1 0 0,-1-1 0,-2 0-1,-1 0-73,-2 1 1,-2-1 0,-3-1-1,-1 0 1,-1 0 0,-2 0 0,-14 37 57,-2-7 1,-4 0 0,-1-9-1,0-3-67,-1-4 1,10-5-1,-4 1 1,2-7-468,0-1 1,-2-7 0,2-1 0,1-6-754,2-4 0,6 0 1,-1-8-1,3-5-2921,2-3 4033,-1-3 0,-31-37 0,-8-8 0</inkml:trace>
  <inkml:trace contextRef="#ctx0" brushRef="#br0">11739 9698 7863,'-14'9'3,"0"-1"1,-1-1-393,1-4 1,6 5 200,3 1 1,-1-1 418,1 2 0,0-5 1033,5 4 386,0-5-502,0 2 1,0-8-775,0-2 1,0-4 0,0-7 0,0 1-29,0-1 1,0-5-1,0-3 1,0-1-125,0 0 1,0-1 0,0-7 0,0-2-31,0 2 0,0 2 0,0 1 1,2 0 53,3 1 0,-2 0 0,5 4-129,-2 5 1,5 5 0,-1 4-46,3 5 1,-4 5 0,1 7-1,1 6 50,2 4 1,4 14 0,-1-3-1,-3 4-56,0 3 1,0 1 0,1 4 0,-1-4-242,-3 0 1,1-3-1,-5-4 1,1-2-781,-1-3 1,-1 2 0,-5-7-277,0-2 1,-2-7-1,-3-5-690,-4-4 1,1-2 1920,-2-4 0,-31-48 0,13 18 0,1 0 0</inkml:trace>
  <inkml:trace contextRef="#ctx0" brushRef="#br0">11682 9453 7880,'-37'2'189,"4"1"1,2 3 375,2 2 1,7-5 0,4 4 0,6-2 281,2-1 1,0 8-1,-4-3 1,0 2-900,-1-1 0,1 3 0,0-4 1,-1 3-3780,1-3 3831,6-2 0,23-39 0,15-20 0,2 0 0,-1 1 0</inkml:trace>
  <inkml:trace contextRef="#ctx0" brushRef="#br0">11639 9583 7873,'0'-10'-325,"0"0"1,0 1 2433,0-6-1510,0 7 1,1 4 0,3 8 0,0 8-155,0 5 0,-1 1 0,0 6 0,2 3-171,-2 5 1,-1 0-1,-2 6 1,0 2-83,0 2 0,0 7 1,0 2-1,0 2-26,0 0 1,0-5-1,1 5 1,2-1-131,2 0 1,0-8-1,-5-5 1,0-1-134,0-1 1,0-2 0,0-6 0,0 0 62,0-1 1,-2-5-1,-1-2 310,-2-1-241,-6-4 1,10-3-1,-4-13 1,3-9-1,2-9 1,-5-9 0,1-8 0,0-2 82,3-3 0,-4-2 1,0-1-1,2 0 58,1 0 1,-2 0 0,-1-1 0,2 3 13,1 3 1,2-4-1,0 4 1,0-4-120,0-1 0,0 5 1,0-1-1,2-1-63,2-1 1,-2-1 0,4 2 0,-1 3-8,0 2 1,0 2 0,-5 4 0,0 2 658,0 3-113,0 9-342,0 9 1,0 12-25,0 4 1,0-2-137,0 1 0,1-4-39,4 5 0,-2-2 1,5 3-1,0-3 7,0-2 1,-3 4 0,3-4 0,0 1-45,0-1 0,-3 4 1,4-4 13,3 2 1,-4 0 0,0 3 0,0-3 9,0-1 0,-4 2 0,4-2 79,-1 1 0,2 1 0,-2 6-18,1-1 0,-5 0 1,3 1-1,1 1 8,2 3 1,-1-1 0,2 6 0,0 1-36,-2 2 1,4 2-1,-4-2 1,2-1-47,0-2 0,-3-7 1,5 3-1,-4-4-121,-2-2 117,-1-6 0,-5-3 1,0-10-37,0-5 0,0-9 0,-2-5 0,-3-3-104,-4-2 0,1 0 1,0-1-1,0-2 3,0-1 0,0-7 1,-3 1-1,1-2-31,-1-3 0,-2 3 0,-1 1 1,1 3 164,3 2 0,-1 3 0,5 8 1,-1 5 4,1 3 0,1 6 0,4 2 130,-4 2 0,3 3-47,-3 8 0,2-2 1,0 6-30,-2 2 0,-4-3 0,2 2 0,-1 0 40,-3-2 1,0 4 0,0-4 0,1 2 105,-1 0 1,-2-1-1,-3 6 1,-1-1 13,-3 0 1,0 1 0,2-1-1,-3 1-200,-1-1 0,4 0 1,-3 1-1,1-1-321,-4 0 1,3 1 0,0-2-1,2-2-307,0-2 1,4-1 0,6 2 0,-1-4-497,2 1 1,3-6 0,10 3 0,6-8-3147,7-5 4277,4-4 0,23-27 0,10-11 0,3-4 0,0 0 0</inkml:trace>
  <inkml:trace contextRef="#ctx0" brushRef="#br0">19350 10705 7838,'-9'6'0,"-1"2"0,0 2 210,2-1 0,0-5 1,5 2 175,-2 0 1,1-6 0,4 0-61,0-8 0,4-4 0,3-3 0,-1-1 35,1-3 1,-1-2 0,-3-4 0,2 1 20,-2-2 0,-1-1 0,-2-2 1,0 0-124,0 1 0,0-8 0,0-2 0,0-3-99,0-3 1,-5 0-1,0-3 1,0-1 20,-1 2 1,4 3-1,-2 3 1,2 5 93,2 4 1,0-1 0,0 10 279,0-1-304,0 9 0,0 9 0,2 9-10,2 0 1,0 6 0,5-4-62,2 2 0,-3-3 0,2 5-53,1 1 0,0 2 0,0 1 1,-1 0-26,1 1 0,2-1 1,0 2-1,-2 2-128,-1 1 1,-2 0 0,3-4-1,-2-1-107,3 0 0,-4-1 0,0-2 0,0-1-446,0 1 1,-5-3 0,3 0-2698,1-2 2205,-6-1 0,1-6 0,-9-4 0,-1-3-1308,-3 0 2379,-2-11 0,-52-23 0,26 12 0,-1-1 0</inkml:trace>
  <inkml:trace contextRef="#ctx0" brushRef="#br0">19293 9913 7838,'-29'0'0,"0"2"0,0 3 300,0 4 0,1 4 1,-1 3-1,0 2 781,0 1 0,-4 7 0,-1-4 1,2 4-416,2 2 0,1-7 0,2 8 0,3-4-515,5-2 0,4-2 0,6-7-765,4 0 1,5-7 0,5-7 0,6-8-1294,7-5 1907,4-8 0,4-9 0,2-7 0,3-5 0,-1-1 0</inkml:trace>
  <inkml:trace contextRef="#ctx0" brushRef="#br0">14502 11108 10540,'0'14'444,"0"-4"1,0-1-1,0 2-103,0 2 0,-2 3 0,-1 2 0,-2 3 42,2 1 1,1 2-1,2 5 1,-1-2-178,-4-3 1,3 3 0,-2-5 0,2 1 88,2-4 1,-5-3-296,0-2 1,2-9 0,6-10-1,4-14 21,1-11 1,3-7-1,7-6 1,1-2 84,-2-3 1,4 3 0,-2-3 0,0 4 55,2 1 1,-3 4 0,4 4 0,-1 5 37,-3 7 0,-2 7 1,-2 7-1,0 4 60,1 3 1,-1 9 0,0 4 0,-1 6 108,-3 7 1,1 4-1,-6 0 1,-2 3-116,-1 2 0,-2-2 0,0 2 0,0-1-152,0 2 1,0-2 0,0 5 0,0-2-204,0-3 1,-5-2 0,0-3 0,2-1-1119,1-2 0,-3-7-2998,1 3 2724,-1-4 1,5-15 0,0-6 156,0-6 0,0 2 1336,0-1 0,-7 0 0,-1-4 0</inkml:trace>
  <inkml:trace contextRef="#ctx0" brushRef="#br0">15135 11180 7783,'0'-15'-25,"-2"2"0,-1 2 835,-2 2 1,-6 1 510,1-2 1,2-1-906,-1 6 1,4 0 0,-3 7 0,0 3-77,0 4 0,3 6 1,-4 4-1,-1 5-8,2 3 1,0 2-1,5 1 1,-2 2-179,2 2 0,3-1 0,5-4 0,3-2-117,0-3 1,9-3 0,-1-8 0,5-4 45,5-4 0,2-5 1,4-6-1,2-9 71,-2-7 1,3-12 0,-1-4 0,-4-3-33,-4-3 0,-7 1 1,-8 0-1,-3 1-139,-2 4 1,-7 0 0,-10 7 0,-7 6-437,-6 2 1,-10 6 0,-4 7-1,-4 5-187,-1 4 0,5 1 1,1 1-1,2 6 59,3 7 1,3 2 0,5 7 580,5-3 0,16 25 0,4 1 0</inkml:trace>
  <inkml:trace contextRef="#ctx0" brushRef="#br0">14732 12187 7773,'-6'-15'231,"-1"1"0,-2 0 464,4-1 0,3 6 0,2-1-125,0-1 1,2 4-244,3 3 1,-2 2-1,5 4 1,-2 2 69,-3 6 0,1 8 1,-1 2-1,3 1-112,2 0 1,-3 5 0,3-2 0,0 1-123,0-1 0,0 3 0,3-4 0,-1-1-76,1-3 1,2-3 0,1-1 0,0-3-41,1-2 0,4-4 0,0-7 1,0-6-80,2-7 1,-5-2 0,2-8 0,-6-2-357,-2-1 1,-7-1-1,2-1 1,-3 2-427,-2 3 0,0 3 0,-2 6 0,-3 1-1228,-4 0 2042,2-1 0,-12 14 0,3 2 0</inkml:trace>
  <inkml:trace contextRef="#ctx0" brushRef="#br0">15164 12345 7773,'-13'14'238,"2"1"1825,1-1-1403,0-6 0,2-8 0,5-9 0,5-6-197,3-4 1,6-3 0,-2-7-1,4 2-76,2 3 0,-1-3 1,0 3-1,1-4-3,-1 0 0,0 0 0,2 3 0,2 3-187,1 1 1,5 3 0,-5 7 0,-1 3-46,-2 2 0,3 7 1,0 9-1,-3 4-122,-5 5 0,1 10 0,-8 8 0,0 1-116,-3 1 0,-1-1 1,0 4-1,0-2-296,0-2 0,-1-5 0,-3 4 0,0-2-1452,0-3 0,-2-6-10,1-2 1,0-11 1843,5-8 0,10-55 0,6-36 0,-5 23 0,-1 0 0,1 0 0</inkml:trace>
  <inkml:trace contextRef="#ctx0" brushRef="#br0">15739 11798 8059,'-14'7'758,"6"-4"1,1 5-1,2 0 262,1 0 1,-1 3 0,5 7-1,1 2-548,4 3 0,-2 1 0,5 6 0,-1 4-106,-4 4 1,-1 1 0,-2 2 0,0 4-17,0 0 0,0-1 1,-2 0-1,-1-3-396,-2-3 0,-5 1 0,6-10 0,0-7-2377,3-4 1,2-10-1846,4-4 4268,3-8 0,7-56 0,-1-18 0</inkml:trace>
  <inkml:trace contextRef="#ctx0" brushRef="#br0">16012 12144 7773,'-1'22'588,"-4"-3"1,5-4 0,0-6 583,8-4 0,6-5 1,4-5-1,3-4-486,1-4 0,-3-2 0,4 1 0,-3 0-199,-2-1 1,3 1 0,-2-1 0,-1 1-83,-2 0 1,-4-1-467,-2 1 0,-7 1-88,-12 4 1,-3 2 0,-12 9-1,-1 3-497,-2 4 0,-2 9 0,-2 3 0,-1 1 254,-1 3 0,4 3 0,7 2 0,1 2 402,3 2 0,2-1 0,4-4 0,2 0 279,5-1 0,5-4 0,5-1 0,5-2-73,2-4 1,8-2 0,-1-4 0,0-3-62,2-2 0,-5-1 0,3-5 0,-3 0-237,-2 0 0,1 0 0,-1 0-781,0 0 0,1 0 0,-1 0 2,1 0 0,-1-2 0,-1-2 0,-2-6 11,-1-3 1,-1-6 849,6 0 0,12-58 0,-12 34 0,0 0 0</inkml:trace>
  <inkml:trace contextRef="#ctx0" brushRef="#br0">16444 12043 7773,'-14'2'335,"-1"1"540,1 2 0,-1 6 1,1-2-511,0 4 0,4 1 1,2 2-1,2 2-268,2 1 1,3 0 0,1-3 0,0 2-3,0 1 1,1 0 0,3-4 0,2-1-1,2 1 0,0-1 1,3 0-1,-3 1 175,-1-1 0,2-4 1,-4-1-1,-2 2 70,-1 2 0,-2 6 1,-2 1-1,-3-1-262,-4 2 0,-6-1 1,-4 6-1,-5-2-195,-3 2 0,-6-6 0,-1 1 1,0-3-639,-1-4 1,10-3-1,-3-12 1,8-6-760,7-7 1,0-9 1513,8-10 0,26-8 0,11-6 0,4-7 0,0 1 0</inkml:trace>
  <inkml:trace contextRef="#ctx0" brushRef="#br0">16617 12100 7766,'-5'16'191,"-2"0"0,1 0 526,0-3 1,1 0 0,5 5 0,1 1-402,4-2 0,-2 4 0,5 0 0,-1 1-309,-4 4 0,3 1 0,-1 2 0,-2 0 131,-1-1 1,-2 3-1,0 1 1,-2 1 419,-2-1 1,-3-3 0,-4-3 0,1-4 66,-1-1 0,0 3 1,0-7-1,1-4-413,-1-6 0,3-6 1,-2-1-1,-1-1-638,-1-4 1,-3-10-1,1-9 1,-1-3-1216,1-2 0,1 1 0,2-1 1641,1 0 0,-12-38 0,7 29 0,0-1 0</inkml:trace>
  <inkml:trace contextRef="#ctx0" brushRef="#br0">17839 12144 8401,'-9'4'0,"1"3"564,2 1 0,1 1 0,5 6 0,0-1-135,0 1 0,5 5 0,1 4 0,0 4-23,1 0 1,2 3-1,-4 2 1,0 6-169,1 2 0,-4 4 0,3 1 0,-5 4-164,-5 1 0,2 2 1,-5 3-1,0-3-8,0-6 1,3-3 0,-3-6 0,2-6-182,2-6 0,3-14 1,1-12-14,0-8 1,0-12 0,1-9 0,3-10 78,0-7 1,6-5 0,-5-8-1,-1-4-4,3-4 0,-6 3 0,4 0 1,-2 2 27,2 0 0,-2-7 0,7 3 0,1 1 119,2 2 1,3 8-1,2 7 1,2 9 155,3 7 0,6 11 0,4 7 0,-1 9 8,-2 8 1,-1 5 0,0 8 0,-2 4 8,-3 4 0,-8-2 1,-8 2-1,-1 2 22,-4 1 0,-3 1 0,-5 1 0,-5 0-35,-2 0 1,-8 0 0,0-1-1,-3 0-394,-2-4 0,-3 1 0,0-6 0,-1-1-740,0-2 0,5-7 0,2-1 1,1-1-291,3-4 1,4-8 0,4-4 0,6-6 1169,2-4 0,20-20 0,9-8 0,1-8 0,0 1 0</inkml:trace>
  <inkml:trace contextRef="#ctx0" brushRef="#br0">19350 12029 7687,'-9'-8'1611,"-1"3"1,5 3-1211,-4 2 0,5 7 0,0 2 0,2 6-169,2 4 1,0-2 0,0 7 0,0 2-18,0 1 1,-2 7 0,-1-1 0,-3 1 77,-2 1 0,3-5 1,-3 4-1,0-5-30,0-5 0,5-4 0,-2-5-187,3-1 0,2-7 0,0-7 0,2-10-87,3-8 1,3-6 0,6-8 0,1-3 2,-1-1 1,0-4-1,1-7 1,-1 1-9,0 4 0,1-1 1,-1 5-1,1-2 69,-1 1 1,0 4 0,1 8 0,-2 3 33,-4 5 1,4 9-1,-3 5 1,1 7-32,-2 8 0,3 1 1,-6 14-1,0 4 44,1 3 0,-2 3 0,-5-3 1,0 2 76,0-2 0,0 3 0,-2-1 0,-1-2 87,-2-2 1,-6-3 0,3-1-1,-2-4 39,1-1 1,1-2-354,-2-5 1,4-7-1,6-7 1,0-10-147,0-7 0,1-2 0,4-9 0,6-4 52,7-3 0,-2 3 0,3-1 1,-1 2 73,1 2 0,-3-1 1,3 0-1,-2 1 384,3 7 1,-4 6-1,3 4 1,-3 4 19,-2 2 0,1 3 0,-1 8 1,0 6-51,1 6 0,-7 6 1,-4 6-1,-2-1-167,-2 1 1,0 0 0,0 0 0,0-1-536,0 1 1,0-2 0,-2-1 0,-1-4-1540,-1-1 1,-1-2-279,5-4 0,1-7 1200,4-4 0,-2-8 0,5-6 1,-1-3 1034,-4-1 0,-14-32 0,-5-9 0</inkml:trace>
  <inkml:trace contextRef="#ctx0" brushRef="#br0">20041 12144 7711,'9'-5'0,"1"0"-109,1 2 0,-3-5 0,2 0 0,-1-2 763,-1 1 0,3 4 1,-4-5 177,1-1 0,-5 3-106,2-1 1,-5 1-415,-5-2 0,-3 4 0,-6 6 1,-1 1-71,1 4 0,-2 3 1,-2 8-1,-3 2-86,-1 1 1,3 6 0,-3-1-1,-1 3-10,1 2 1,4 0 0,-1 1 0,3 4-112,2 4 0,1-4 0,3-4 0,5-6-213,4-3 0,2-3 1,4-9 106,5-4 0,7-7 0,4-6 0,0-8 93,0-4 1,3-4-1,-5-5 1,-1 2 17,-2 3 0,3-3 1,0 4-1,-2-1 22,-1 0 0,-1 7 0,-1-3 0,1 4-10,-1 2 1,0 1-33,1 4 1,-7 9 0,-3 11 0,-4 6 133,-1 7 1,0 4 0,0 2 0,0 2-35,0 2 1,0 1 0,0-3 0,-1 1-213,-4-1 1,3-1-1,-3-4 1,4-3-543,1-5 1,0-3 0,1-3-188,4-4 0,-2-2 0,5-9 1,0-3-331,0-4 1,-3-10 0,3-5 1150,-1-4 0,-3-45 0,-4 30 0,0 1 0</inkml:trace>
  <inkml:trace contextRef="#ctx0" brushRef="#br0">20372 11885 10897,'0'16'508,"0"3"0,0 3 0,1 9 0,2 1-332,2 1 1,0 12 0,-5 0 0,0 3-166,0 1 1,0 4 0,0-5 0,-2-2-733,-2-1 0,0-10 0,-4-6-1035,2-8 1,0-13 1755,1-8 0,-3-38 0,1-20 0,-4-5 0,0 0 0</inkml:trace>
  <inkml:trace contextRef="#ctx0" brushRef="#br0">20343 12115 7711,'0'-15'516,"0"6"0,1-1 191,4-1 0,-2 5 0,7 1 0,1 2-296,2-2 0,6 3 1,2-2-1,1 2-264,4 2 1,-4 5 0,1 1-1,-1 1-425,0-1 0,-4 4 0,1-6 1,-3 1-1129,-1 1 0,-6-2 1,1 4-595,1-2 2000,-5-1 0,7-12 0,-5-1 0</inkml:trace>
  <inkml:trace contextRef="#ctx0" brushRef="#br0">20760 12014 7711,'-21'0'80,"5"0"0,-5 0 0,2 0 490,0 0 0,-5 2 1,5 3-1,1 4 9,2 4 1,2 3-1,1 3 1,4 5-254,4 3 1,-2 4 0,3 1 0,0 3-75,3 2 1,2-5-1,4 0 1,6-7-450,7-6 0,0-3 0,6-3 0,0-3-310,-2-6 0,3-4 0,-4-3 0,0-3-532,0-2 0,3-3 0,-5-7 1,-1-1 552,-2 1 0,-4 1 0,0-2 0,-4-4 486,-2 1 0,5-4 0,-3 5 0,2 1 0,-1-1 0,-1-3 0,3 5 0,-3 1 0,-1 2 0,2 2 0,-4-1 1668,-2 1-912,-1 6 1,-4 3-1,-1 10 1,-3 6-267,-2 7 1,3-2-1,-3 4 1,0 0-136,0-1 0,3 5 1,-3-5-1,0 0-60,0 2 0,5-5 1,-3 3-1,1-3 62,0-1 0,0-1 0,5 0-157,0 1 1,2-7 0,3-2 0,4-1-59,4 0 0,1-1 0,1-4 1,1 0 5,3 0 0,-1 0 0,4 2 0,-1 1-247,-4 2 1,-1 1 0,-1-2 0,-1 2-426,1 2 1,-6 0 0,-1 3-4046,-1-1 3348,-3-7 0,-4-3 1,0-10-1,0-2 1221,0-3 0,0-6 0,26-46 0,-10 25 0,0 0 0</inkml:trace>
  <inkml:trace contextRef="#ctx0" brushRef="#br0">21177 12216 7711,'7'-8'-350,"2"3"0,-1 3 0,0 1 1250,-1-4 0,-1 3 0,-1-3 467,4 4 0,3-1 1,-1-1-495,-2-2 1,-1-1-514,2 1 1,-4 5 0,-7 2-409,-4 10 0,-3 4 0,-6 8 0,-1 2-278,1 1 0,1 4 1,2 0-1,3 3-105,1-2 1,3-2 0,5-1 0,4-2 73,5-3 1,7-3 0,4-6 0,1-3 428,4-2 1,-5 1 0,-2-6 0,-3 0 808,-2 1 0,-6-3 1,-5 7-306,-6 1 0,-11 2 0,-10 1 1,-5 1-1026,-4-1 0,-4 0 1,-6-1-1,-1-3-423,1-5 0,0-4 1,-2-1-1,-1 0 872,-2 0 0,1-10 0,-5-5 0,-2-1 0,1 0 0</inkml:trace>
  <inkml:trace contextRef="#ctx0" brushRef="#br0">4474 10619 7894,'0'14'0,"0"0"243,0 1 0,6-7 1,4-4-1,4-2 319,6-2 1,2 0 0,7-2-1,0-1-60,-1-2 1,6-4 0,1 4-1,2 0-174,3-1 0,1 4 0,1-3 0,-2 4-85,-2 1 0,1 0 0,4 0 0,0 0-75,0 0 1,0 6 0,0 2 0,1 2-51,-1-1 1,5 1 0,1 4 0,1 1 98,-1-1 0,11 5 0,0 1 1,7-3-45,7-1 0,-33-9 0,1-1 0,1 0 1,0-1-1,4 0 0,1 0-146,1 0 0,1 1 0,2 0 0,1-1 1,0 1-1,0-1 0,0 0 0,-1 0-160,2 0 1,-1 1 0,-1 0 0,-1 1 0,2 1 0,-1 0 0,-1 0 0,-1 1 78,-2 1 1,0 0 0,-2-1 0,1 1 0,-4-3 0,0 0 0,0 1 0,0 0 107,0 2 0,1-1 1,-2 0-1,0 0 1,-1 2-1,-2 0 0,35 12 124,-6-1 1,0 2-1,4 5 1,-2 0-18,-3-1 0,-3 1 0,-8 0 0,-2 1-150,-1 4 1,0-2 0,3 5 0,-4-2-40,-4-3 1,2 5-1,0 1 1,-1 4 26,1 1 1,-1 0-1,-2 0 1,0 0 164,0 0 1,2-1 0,-1-4-1,-1-3-34,-3 1 0,6-6 0,3 5 0,1-1 30,-1-1 1,-2 1 0,-5-4 0,4 2-147,1 2 0,0 4 1,4-3-1,-3 2-58,3 3 0,1 2 1,1 2-1,1 3 50,-1 1 0,-4-5 1,0-5-1,1 2 47,2 2 0,5 1 1,-2 0-1,-3 0 58,0 0 0,-5-4 0,2 1 0,0 3-63,-2 3 0,3 4 0,-6-4 0,-2 4-150,-1 1 1,3 0 0,-2 2-1,-2-5-94,-4-3 0,-4-7 0,4-1 1,-3-4 97,-2-6 1,0-4 0,-3-9 0,2 1 66,-2-1 0,-2-4 1,-1-2-1,0 0 52,0 0 1,-1-5-1,3 3 1,1-1 46,1 0 1,-4 0 0,-5-5-1,2-2 51,1-3 0,2-8 0,-2-7 0,-2-3 59,-1-2 1,-1-4-1,2-5 1,-2-6-38,-3-6 1,0 3-1,-6-2 1,0 7-370,1 3 1,-2-2 0,-4 8-1285,-4 7 1,-5 10 218,-5 8 0,-1 4 1,-5 4-1,1 6 489,-1 3 0,-2 1 0,-1 2 1,-1 2-189,1 1 992,-1 6 0,-3 12 0,-4 6 0,-1 8 0,0-1 0</inkml:trace>
  <inkml:trace contextRef="#ctx0" brushRef="#br0">11437 13741 7860,'-9'0'774,"-1"1"19,-1 4 0,-2-3 0,-1 3 0,-1-4-106,1-1 1,0 0 0,-2 0 0,-2 0-173,-1 0 1,-8 0-1,-2 0 1,-8 2-239,-4 3 0,-9-2 0,-4 6 0,-7 3-212,-6 0 0,-10-2 1,-3 1-1,0 3-287,3 4 0,6 3 0,3-4 0,9 3-1320,10-3 0,14-1-1540,15-1 3082,17-14 0,9-35 0,9-23 0,4-6 0,0 0 0</inkml:trace>
  <inkml:trace contextRef="#ctx0" brushRef="#br0">11653 14072 7898,'-14'0'47,"-1"0"0,6-5 0,1-2 0,1-1 202,4-3 1,2-1 0,1-3 0,0 1 40,0-1 0,1-4 0,2 0 0,4 3 82,1 5 1,-3 0 0,4 6-1,1 3 333,-2 5 0,3 7 0,-5 11 0,1 6-217,-1 5 1,-1 13 0,-5-1 0,0 4-247,0 2 1,0 4-1,0-1 1,0 3-195,0 2 0,-2 2 0,-1 0 0,-3-5-372,-2 1 1,5-12 0,-2-6 0,3-8-3619,2-6 3101,0-9 0,0-17 1,0-11-1,0-6-500,0-3 1341,0-9 0,-21-9 0,-9-8 0,-2-5 0,0-1 0</inkml:trace>
  <inkml:trace contextRef="#ctx0" brushRef="#br0">11279 14029 7918,'0'-15'345,"-2"6"0,-1-1 282,-2-1 1,2 0 0,8-1-1,5 3-36,2-2 1,9-1 0,3 1 0,3 3-165,2 2 1,5-4-1,1 4 1,0-1 154,0 1 1,5 1 0,-3 5 0,1-1-166,1-4 1,-6 3-1,4-3 1,-3 2-396,-7-2 1,2 4 0,-5-4-1,1 3-244,-1 2 1,2-4-1,-7-1 1,-2 2-1810,-1 1 0,-1 2-1680,-1 0 3711,1 6 0,-46 41 0,-10 15 0</inkml:trace>
  <inkml:trace contextRef="#ctx0" brushRef="#br0">12142 14532 7918,'0'-22'6,"-1"3"1,-3 7-1,0 3 274,0-2 1,4-2-1,5 0 1,3 2 953,0 1 0,5 5 1,-3-3-595,2 2 0,-2 1 0,0 7-134,1 3 1,0 4 0,-1 9 0,-4 3-134,0 1 1,-4 4-1,4 6 1,-1 3-223,0 1 1,0-4 0,-5 2-1,1-2-75,4 2 1,-3-6 0,4 3 0,-1-7-136,0-4 0,4-5 1,-2-7-1,1-2-136,3-3 1,-3-9 0,1-8 0,3-10 47,0-8 0,3 0 0,-1-5 1,1 2 103,-1 3 1,-4 1 0,-2 4 0,-2 3 40,-3 5 1,4 8-1,-3 5 116,0 4 0,-3 5 0,-1 15 1,0 4 35,0 7 1,0 4 0,0-1-1,2 2 3,3-2 0,-4-3 1,6-4-1,-1-2-58,4-3 0,-2-2 0,1-7 0,2-3-19,2-1 0,2-3 0,0-5 0,3-6-108,1-7 0,0-2 0,-6-6 0,-2-1-251,-1 1 0,-2 4 1,3-1-1,-3 3-3242,-1 2 1229,4-1 0,-8 7 2296,7 4 0,6 28 0,6 8 0</inkml:trace>
  <inkml:trace contextRef="#ctx0" brushRef="#br0">12962 14518 7918,'-6'-8'1510,"4"1"0,-6 7 0,5 2-1157,-2 3 0,1 4 0,4 10 1,0 5 120,0 4 0,0 2 0,0 4 1,1 6 34,4 6 0,-2-6 0,7 1 0,1-4-253,2-5 0,3-9 0,3-7 0,3-7 45,1-2 1,4-11 0,-5-10 0,2-8-22,0-6 1,-6-5-1,1-2 1,-5 0-150,-4-1 1,-4-2 0,-6 4 0,0 2-391,0 2 1,-11 8 0,-6 2 0,-9 4-685,-9 2 0,-5 6 1,-3 3-1,1 4-253,4 1 1,3 6 0,6 4 0,2 2-734,3 3 1929,9-7 0,47-15 0,16-9 0</inkml:trace>
  <inkml:trace contextRef="#ctx0" brushRef="#br0">15379 14014 7844,'-28'0'497,"-1"0"1,2 0-1,3 0-96,4 0 0,4 0 0,2 0 0,0 0-132,-1 0 0,1 2 0,0 1 1,-1 3 174,1 2 1,-5 2 0,-1 6 0,1 3-141,-2 5 1,1 3-1,-6 4 1,2 2-39,-1 6 1,4-3-1,2 1 1,4-2-79,6-3 1,4 2-1,10-5 1,6-7-57,6-4 0,6-4 0,5 0 0,3-1-76,2-3 1,-2 1 0,2-6 0,-4-1 175,-5 3 1,2-6 0,-7 6 137,-2-1 0,-7-3 1,-5 7-1,-5 1-86,-5 2 0,-5 1 0,-9 2 0,-5 2-357,-3 1 0,-3 7 1,-4-4-1,-3 2-727,1 0 1,-4-6 0,5 2-1,-1-2-1417,1-4 0,8 2 1112,8-11 0,12-8 0,12-11 1105,13-9 0,9-12 0,10-11 0,1-2 0,4-4 0,-1-1 0,1 1 0</inkml:trace>
  <inkml:trace contextRef="#ctx0" brushRef="#br0">15494 14431 7879,'-4'21'418,"-1"3"0,-2 3 0,4 4 1,-2-1 910,2-1 0,2-2 0,1-9-1114,0 1 1,1-2-1022,4-7 0,-2-5 806,7-10 0,-7-73 0,0 26 0,0 1 0</inkml:trace>
  <inkml:trace contextRef="#ctx0" brushRef="#br0">15624 14043 7879,'0'14'0,"0"2"351,0 3 0,0-3 1,0 4-1,2-4 501,2-2 0,9 5 1,8 2-1,1 1-121,4 4 1,1 1-1,2 3 1,-2 2 37,-3 2 0,2 4 0,-6-2 0,1 0-714,0 4 0,-4 5 0,-5 0 0,-4-5-299,-2-3 1,-1-5 0,-4-8 0,3-5-1386,0-3 0,1-10 1,-3-6 1628,3-8 0,-9-27 0,-4-13 0,4-3 0,-1 0 0</inkml:trace>
  <inkml:trace contextRef="#ctx0" brushRef="#br0">16185 14129 7879,'-8'-14'2770,"-3"4"-1757,6 1 0,-1 5 0,1 0-492,-5 2 1,-3 13 0,-3 7 0,-3 7-243,-5 11 0,-9 5 1,-6 7-1,-4 6-220,-5 7 1,23-28 0,-1 0 0,-3 3 0,1 0 0,-1-1-1,2 0-54,0-1 1,1-1 0,-2 2 0,1-1 0,-19 27 0,5-7-1058,5-9 0,14-15-1459,8-11 2511,18-22 0,17-39 0,6-21 0,-4 13 0,0 1 0,0-1 0</inkml:trace>
  <inkml:trace contextRef="#ctx0" brushRef="#br0">16645 14460 7839,'-6'5'1858,"16"0"1,18-4-921,12-4 1,5 0 0,1-7 0,4-1-432,1-2 0,2-1 0,3 0 0,-3 1-356,-5 3 1,-5-1 0,-3 6-1,-5 2-266,-5 1 0,1 2 1,-14 2-1,-2 1-579,-4 2 0,-3 6 0,3-3-745,-1 0 0,-6-1 0,6-7 1439,1 0 0,8 0 0,4 0 0</inkml:trace>
  <inkml:trace contextRef="#ctx0" brushRef="#br0">17739 14374 7839,'-23'0'307,"-2"-5"1,6 0 1142,1 2 0,7-3 65,1 1 0,1 0 1,-4 7-1369,3 2 1,-2 6 0,4 8 0,-2 2-35,0 3 1,2-1-1,-1 4 1,4-2-50,3 1 0,2-2 0,4-1 0,5-1-131,10-4 0,7-1 1,3-3-1,1-2 281,4-1 0,-4-7 0,4 4 1,-6-1 85,-4 4 0,-3-2 0,-8 1 0,-4 4-90,-4 5 1,-10 4-1,-7 7 1,-11 1 220,-10 4 1,-9-2 0,-7 6 0,-7 0-153,-5-1 1,-6-2 0,4-8-1,4-4-1974,5-9 1,6-1 0,11-10 0,10-6-971,11-10 0,16-14 2665,14-11 0,29-17 0,12-9 0,-13 18 0,-1 0 0,1-1 0</inkml:trace>
  <inkml:trace contextRef="#ctx0" brushRef="#br0">18027 14518 7839,'-7'28'0,"-1"1"0,-1-2 848,-1-3 1,7 2 0,-2-7 0,3-1 1083,2-2 1,2 1-2217,3-2 1,-2-6 0,7-13 0,-1-8 283,-1-5 0,5-43 0,0-18 0,-5 21 0,0-1 0,0 1 0</inkml:trace>
  <inkml:trace contextRef="#ctx0" brushRef="#br0">18084 14187 7839,'0'14'288,"-5"1"0,0-1 354,2 0 1,8 1-1,5-2 1,2-4-826,3-4 0,4 1 0,2-1 183,1-2 0,47 5 0,-27-4 0,1 0 0</inkml:trace>
  <inkml:trace contextRef="#ctx0" brushRef="#br0">18314 14475 7839,'-14'14'656,"-1"0"-33,1 1 1,6-1-1,2 0 1,1 2-302,0 4 0,0-4 1,5 4-1,0 1-69,0 3 1,0-3 0,0 0-1,2-4 185,3-2 0,-2 2 1,6-9-1,3 0-67,0-3 0,3-3 0,-1-4 0,1-3 13,-1-4 1,0-10 0,1-5 0,-1-4-114,1 0 1,-1-6 0,0-1 0,1-2-120,-1-3 0,1-1 1,-1-3-1,0 0-185,1-4 0,-3-4 1,-2-5-1,-5-1-814,-4 1 0,-1-1 1,0 2-1,0 4 145,0 4 1,-4 11-1,-3 10 1,1 9-430,-1 7 1,1 9-1,3 4 1131,-2 11 0,-9 39 0,-2 19 0,0 7 0,0 0 0</inkml:trace>
  <inkml:trace contextRef="#ctx0" brushRef="#br0">18602 14345 7839,'10'14'0,"-2"1"0,0 1 618,0 3 0,6-3 1,5 2-1,-1-7 335,-2-6 1,4 1-1,3-1 1,1-2-253,0-1 1,-2-4 0,2-3 0,-3-4-371,0-4 1,-7-2-1,2 1 1,-6 0-335,-4-1 0,-1 6 1,-7 1-1,-3 1-264,-4 4 1,-10 1 0,-5 2 0,-3 2-158,-2 3 0,-5 8 0,1 7 1,1 3 179,1 2 0,3 4 1,-1 5-1,2 2 215,3 1 1,4 3 0,11-5 0,4 1-98,3-1 0,10-3 1,7-7-1,7-4-532,5-5 0,4-3 0,1-10 1,1 2-202,-1-2 0,-1-8 0,-3-4 0,1-6 426,0-4 0,-7 1 0,-2-5 1,-5-1 432,0 1 0,-6 1 0,-1 4 0,-1-1 0,-4 1 0,-1 2 0,-2 2 0,0 0 0,-2 6 0,-3 3 0,-4 3 0,-4 4 0,-2 3 564,1 4 1,5 4-1,1 3 1,0 3 638,0 5 1,4-1 0,-2 1 0,1 0-585,0-2 0,1 5 0,4-5 0,0 1-145,0-4 1,6-3 0,4-3-132,2-4 0,3-2 0,1-9 0,1-3 115,2-4 1,1-12-1,-6-8 1,0-8-8,1-4 0,-1-2 1,1-2-1,-1-3-168,0-5 1,-6 1-1,-3-4 1,-3-5-608,-2-3 1,-2 0-1,-4-5 1,-7-1-862,-5 1 1,-6 7-1,5 1 1,2 5-996,1 3 0,3 13 0,2 5 2180,1 13 0,-25 28 0,-11 18 0</inkml:trace>
  <inkml:trace contextRef="#ctx0" brushRef="#br0">20961 14302 7910,'-36'0'0,"4"0"409,6 0 1,1 0 0,5 1-1,3 3 480,1 0 1,1 3 0,1-2-528,0 4 1,6 1-1,1 3 1,2 4-119,1 4 1,-1 5 0,5 7 0,0 6 29,0 2 0,0 2 1,0 0-1,0-1-95,0-4 0,0-1 0,1-6 1,4-4-152,5-10 0,3-7 0,1-10 1,2-2-39,3-3 1,-3-9 0,5-10 0,-2-6 186,0-9 0,5-1 0,-5-12 0,-1-3 139,-2-1 1,-2-1-1,-1-1 1,-2-3 135,-1-6 0,-7 5 0,2-12 0,-3 1-118,-2-2 0,-2-4 0,-1 6 1,-4 3-370,-1 9 0,4 10 0,-4 12 0,1 7-534,4 7 1,-3 12-473,1 13 0,0 8 0,5 11 0,0 5-159,0 3 1,0 2-1,0 1 1,2 4-404,2 4 1,6-1 1602,9 1 0,6 5 0,5 4 0,4 7 0,0-1 0</inkml:trace>
  <inkml:trace contextRef="#ctx0" brushRef="#br0">21335 14345 7809,'2'22'4,"1"4"1,2 3 356,-2-2 0,0-1 1,2 2-1,3 1 743,0 0 0,3-2 1,-4-1-1,-1-4-590,1-1 0,2 3 1,-4-5-1,0-1-340,1-2 0,-3-8 11,7-4 0,-7-15 0,2-8 1,-2-8-3155,2-7 1,-3-9 2968,2-10 0,-5-9 0,-2-8 0,-1-7 0,0 0 0</inkml:trace>
  <inkml:trace contextRef="#ctx0" brushRef="#br0">21479 13957 7809,'0'-8'529,"2"1"0,3 7-255,4 0 0,1 0 1,3 2-1,3 1-717,0 2 0,6 6 0,2-1 443,3 2 0,16 12 0,7 5 0,4 2 0,1 0 0</inkml:trace>
  <inkml:trace contextRef="#ctx0" brushRef="#br0">21997 14029 7809,'-24'14'0,"2"0"571,1 1 0,2-1 0,3 2 1,0 2 424,2 1 0,-4 2 1,8-2-1,-1 5-534,2 3 1,-3 3 0,6 2-1,0 3-286,-1 2 0,2 0 0,5 1 1,0-4-151,0-4 0,0-7 0,2-4 0,3-5-846,4-4 0,9-4 1,3-6-1,1-1-404,4-4 0,-4-3 0,1-7 0,-1 0 606,0-5 1,-3 4-1,4-3 1,-2 3 617,-4 2 0,1-1 0,-1 3 0,3 0-38,-3 3 0,-1 6 0,-1-4 1,-1 2 600,0 1 1,1-1 0,-1 5 0,0 0 368,1 0 0,-1 0 0,1 0 1,-1 0 77,0 0 1,1-2 0,-1-3-428,1-4 0,-1-4 0,0-1 0,1-2-291,-1-4 1,-6 3 0,-3-5-1,-3-1-258,-2 1 1,-8 6-1,-7 1 1,-9 9-219,-8 4 0,-5 4 1,-7 4-1,-3 9-145,-1 7 1,-1 12 0,2 6-1,-1 6 82,2 7 0,8 3 1,6 1-1,8 1 80,9-1 1,11-1-1,13-4 1,14-9 90,12-8 0,10-11 0,14-7 0,3-5-2066,5-8 1,-3-4 2141,-2-4 0,-14-13 0,2-6 0,3-5 0,-1 1 0</inkml:trace>
  <inkml:trace contextRef="#ctx0" brushRef="#br0">22573 14777 7635,'-5'14'349,"0"0"1,-4-4 0,4 0 1353,2 1 1,-4-3-1625,2 1 0,5-7-79,5-2 0,45-64 0,-22 21 0,0 0 0</inkml:trace>
  <inkml:trace contextRef="#ctx0" brushRef="#br0">11739 15813 7853,'-9'-13'3,"1"2"1,1 1 924,4-1 618,-5-2-1057,7-1 0,-6 12 0,7 7 0,0 8 43,0 6 0,2 5 0,1 9 1,2 6-107,-2 2 0,0 4 0,0 1 0,2 4-85,-2 1 1,4 2-1,-2 5 1,-2-1-100,-2 1 1,-1-7 0,0-3 0,0-5 119,0-5 1,0-4-260,0-10 0,0-11 0,0-15-157,0-11 1,0-9 0,0-12 0,0-4 73,0-4 0,0-2 0,0-3 0,-1-1-42,-4 2 0,2-5 1,-5-2-1,1-3-4,4-2 1,-3 6 0,1-1 0,2 0 108,1 2 0,2-2 0,0 12 0,0 9 149,0 9 0,5 7 0,1 4 0,2 2-32,4 5 1,5 5 0,2 5 0,1 6 65,0 7 1,1 11 0,5 9-1,-4 5-35,-1 5 1,3 3-1,-3 8 1,-1 2-50,1 1 0,3 6 0,-5-4 0,-1-1-286,-2 1 1,3 2 0,-1-8 0,-4-9 142,-3-7 1,-1-10 0,3-12-1,-2-7 55,-2-5 1,-4-5 0,3-7 0,0-8 88,0-5 0,-5-12 0,4-9 0,-2-5 52,-1-5 0,1-4 0,-3-7 0,1-1-230,2-3 0,0-6 0,-5 2 1,0-3-455,0-2 0,-5-5 0,-2 2 0,1 5-310,0 6 1,-4 14 0,5 10 0,0 13-326,-1 10 1,4 7 0,-2 16 0,4 10-159,4 11 1,4 4 0,7 7-1,-1 2 1242,1 2 0,9 19 0,4 10 0,-7-19 0,0 0 0,0 0 0</inkml:trace>
  <inkml:trace contextRef="#ctx0" brushRef="#br0">12818 16043 7894,'-4'-16'0,"-1"-2"425,2-1 1,-4 0-1,2 5 1,2-1 406,2 1 0,1-1 0,0 1-139,0 0 0,-2 6 0,-3 3-152,-4 3 0,-4 10 1,-1 7-1,-1 9-107,1 8 1,-1 0 0,1 6 0,0 2-91,-1 1 0,6 3 0,1 0 0,1 3-141,4 1 0,1-5 1,6-6-1,4-2-154,6-3 0,8-10 0,-1-7 0,2-9-92,2-4 0,2-6 0,2-5 1,0-10 56,0-7 1,-7-4-1,-3-2 1,-3-4 49,-1 0 0,-3-3 1,-2-4-1,-5 2-56,-4 2 0,-1 4 0,-1 6 1,-6 0-327,-7 1 0,-7 4 1,-8 1-1,-1 4-426,-4 6 1,4 1 0,-3 7 0,2 2-92,2 1 1,2 8 0,5 4 0,6 3-1213,5 1 1,9 5 2046,2 1 0,38 11 0,17 0 0</inkml:trace>
  <inkml:trace contextRef="#ctx0" brushRef="#br0">13279 15741 9023,'-13'1'2230,"3"4"-1955,6 5 0,2 4 1,2 5-1,0 5 429,0 3 0,5 9 0,1 2 0,1 4-413,-1 1 1,4 6 0,-6 4 0,0 1-233,-3-1 1,-1-3-1,0-9 1,2-2-488,3-6 0,-4-2 1,4-4-3416,-3-3 3843,-2-3 0,-26-39 0,-6-8 0</inkml:trace>
  <inkml:trace contextRef="#ctx0" brushRef="#br0">13063 16259 8723,'16'0'0,"3"0"1387,5 0 0,5-5 0,5-2 0,4 0-482,3-5 1,3 0-1,-1-3 1,-2 1-904,-2-1 0,1 6 0,-7 1 1,-1 1-1108,-1 4 0,-3-3 0,0 1 1105,-4 2 0,9-12 0,-3-1 0</inkml:trace>
  <inkml:trace contextRef="#ctx0" brushRef="#br0">14646 16057 7879,'-7'-9'1444,"-2"-1"-277,-4 7 0,5-2-744,3 10 0,8 8 0,4 7 0,-1 3 1,0 2 1,6 4 0,-4 3 0,1 2-192,1-2 0,-2 3 1,3-2-1,-1-1-77,1-1 1,6-4 0,3-3 0,-1-5-87,1-3 0,-2-8 0,4-3 0,1-3 13,-1-2 0,-3-13 1,4-6-1,-1-7 102,1-3 1,-7-1 0,-1-2 0,-3-2-58,-1 2 0,-3-3 1,0 2-1,-2 1-262,-3 1 0,-1 4 0,-2 1 0,0 4-348,0 1 0,-6 4 0,-4 7 0,-3 5-131,-1 4 0,-1 1 0,1 1-364,0 4 0,6 3 1,3 6-2359,3 1 3335,2-1 0,45 7 0,11 1 0</inkml:trace>
  <inkml:trace contextRef="#ctx0" brushRef="#br0">15307 16388 7879,'-14'15'124,"1"-1"0,2 0 1000,1 1 0,6-6 1009,-6 1-1592,7-7 0,1-3 1,7-9-1,0-4 85,1-2 0,-3-1 1,7-1-1,0-4-148,-2-1 1,4-2 0,-2-5 0,3 0-81,1 0 1,5 1-1,1-1 1,-1 0-157,1 0 0,3 5 0,4 3 1,-1 4-66,-2 4 1,-2 8 0,4 0 0,-4 5-39,-1 5 1,-2 3 0,-5 8-1,-1 5-224,-3 8 0,-4 1 0,-6 7 0,0 0-191,0-1 0,0 1 0,-2 3 1,-2-1-161,-6 1 1,-1 1 0,0 1 0,1-2-545,-1-2 1,5-6 0,-1 0 0,2-6-1038,1-7 1,0-10-37,9-4 1,3-11 2052,7-9 0,1-19 0,1-10 0,2-6 0,0-1 0</inkml:trace>
  <inkml:trace contextRef="#ctx0" brushRef="#br0">15868 16316 8937,'0'15'1333,"0"-1"1,0 0-1,0 1 1,0-1-1149,0 1 0,0-1 1,0 0-28,0 1-158,0-7 0,-12-40 0,-4-16 0</inkml:trace>
  <inkml:trace contextRef="#ctx0" brushRef="#br0">15897 15698 7879,'-13'1'208,"4"4"0,-1-3 757,10 2 0,3-2 1,12-2-1,1 0-1587,3 0 1,-3 0-1,3 0 622,-3 0 0,-8 38 0,-1 10 0</inkml:trace>
  <inkml:trace contextRef="#ctx0" brushRef="#br0">16386 16561 7922,'-6'19'-55,"-4"0"0,-2 0 129,-3-4 0,6-9 1,1-7 928,1-12 0,2-10 1,5-10-1,0-7-312,0-6 0,0-6 1,0-7-1,0-2-30,0-1 0,0-7 0,0 2 0,2-3 16,3-2 0,3 2 0,8 2 0,3 8-240,5 5 0,3 6 0,2 7 0,0 4-25,0 4 0,4 15 1,1 6-1,-1 5-329,2 5 0,-9 3 0,3 5 1,-4 4-148,-2 4 1,2 3 0,-6 2-1,-1 1-448,-2-1 0,-3 2 0,-4 0 0,-2-3-971,-1-1 0,-4-1 1,3-1-1,-4 0-158,-1 1 1,-6-1 1640,-4 0 0,-47 7 0,-14 2 0</inkml:trace>
  <inkml:trace contextRef="#ctx0" brushRef="#br0">16142 16072 10231,'22'-15'2208,"10"1"0,-1-1 0,4 1-1401,5 0 0,3-2 0,3-2 0,2 1-489,-1 4 1,-4 0 0,-5 8 0,-4 2-438,-4 1 1,-6 2 0,-2 0-732,-1 0 0,-2 0 0,-4 0-498,-1 0 0,-4 0 0,-1 0 1348,2 0 0,-4 7 0,-1 1 0</inkml:trace>
  <inkml:trace contextRef="#ctx0" brushRef="#br0">16832 16216 7840,'-14'6'268,"0"4"0,-1 2 1018,1 3 1,6-6 0,3 1-503,3 1 1,2 7 0,0 1 0,2 0-389,3 2 1,-4 1 0,6 7 0,-2 0-83,-1 0 0,3-1 0,-4-1 0,3-3-142,2-4 1,2-6 0,4-4 0,2-6 16,4-2 1,-4-10-1,4-6 1,0-10 22,-1-8 0,0 0 1,-6-7-1,-2 1-147,-2 1 0,-5-4 1,0 4-1,-2-2-338,-2 1 0,-2 6 1,-2-1-1,-8 4-680,-5 5 0,-1 3 1,-4 8-1,1 4-382,4 4 1,-4 3 0,2 5 0,3 5-1446,4 7 2780,6 9 0,10 18 0,5 9 0,-1 7 0,0 0 0</inkml:trace>
  <inkml:trace contextRef="#ctx0" brushRef="#br0">17077 16662 7874,'-6'8'197,"-4"-4"1,4-10-1,1-8 1,3-9 1261,2-4 0,7-8 0,2-5 0,6-6-606,4-7 0,-3-5 0,5-3 0,-2-3-244,0-1 0,5 12 0,-5 4 0,-1 10-400,-2 9 1,-2 6-619,0 14 1,-6 6-1,-3 10 1,-2 7-1144,2 4 0,-3 7 0,3-3 0,-4 0 1552,-1 0 0,0 16 0,0 9 0,0 1 0,0 0 0</inkml:trace>
  <inkml:trace contextRef="#ctx0" brushRef="#br0">17494 16532 7814,'0'14'348,"0"1"1,0-1 0,0 1 0,0-1 422,0 0 1,0-4 0,0 0 0,0 1 375,0 2 1,2-4-129,3 1 0,-2-2-622,6 1 0,-4-4 0,3-10 1,-1-4-57,-4-4 1,3-3 0,1-3-1,-1-4-64,0 1 1,6-5-1,-3 1 1,4-4 64,1-4 0,1-1 0,-1 5 1,0-1-211,1 4 1,-1 2 0,1-3-1,-1 4-69,0 5 1,-4 10-1,0 4-82,1 3 0,0 9 0,-1 4 0,-6 6 54,-2 7 0,-2 8 1,0 4-1,-2-1-52,-2 0 1,0 3 0,-4-3 0,0 2-4,0 3 0,0-3 1,-3 0-1,3-4 107,2-5 0,-4-1 1,4-8-130,-2-2 0,5-9 0,-1-8-149,8-8 1,-1-12-1,8-8 1,3-5-84,4-4 0,3-1 0,-4-5 0,4-1 34,2 1 1,-1 2-1,3 2 1,-1 6 91,2 2 1,-4 6 0,1 4-1,-2 8 90,-4 5 1,-1 5-1,-1 8 1,-3 6 423,-2 7 0,1 6 0,-6 9 0,0 6-107,1 2 0,-4 2 0,2-1 0,-2-2-53,-2-2 0,-2-6 0,-1 3 0,-2-1-489,2-1 0,0 1 0,0-5 0,-2-2-3364,2-3-524,1-3 4171,2-20 0,-10-31 0,-5-24 0,-1-6 0,0 1 0</inkml:trace>
  <inkml:trace contextRef="#ctx0" brushRef="#br0">11783 17597 7847,'9'-8'1479,"1"3"-1164,1 3 1,0 4-1,0 4 1,-1 10-306,1 12 1,-3 4 0,2 9 0,-1 5 1186,-1 4 0,4-2 0,-8 5 0,1 3-593,1 4 0,-4-5 0,3 2 0,-4-2-411,-1-4 1,0-2 0,0-7-1,2-5-774,3-8 1,-4-7-1,6-9-349,-1-4 0,1-9 0,2-11 0,-4-6 114,-3-7 1,-2-5 0,0-3 0,0-3 109,0-2 0,-2 5 1,-3-2 705,-4 4 0,-19-2 0,-8-3 0,-3-4 0,-1 1 0</inkml:trace>
  <inkml:trace contextRef="#ctx0" brushRef="#br0">11797 17482 7867,'-21'-7'333,"5"4"0,-1-6 308,5-3 1,6 0 0,6-3 0,0 1-143,0-1 1,2 3-1,1 0 1,3 4 249,2 2 1,2 1 0,4 5-74,1 0 1,-1 7-1,2 2 1,2 4-42,1 1 1,6 1 0,-1 1 0,3 1-79,2 3 0,2 5 0,1-1 0,3 2-157,2-2 0,1 3 0,5-3 0,0 5-160,0 4 1,-4-2 0,-2 2 0,-4-3-102,-6-1 0,-4 6 0,-11 2 0,-2 2-38,-5-1 0,-5-5 1,-5 6-1,-6 1-255,-7 1 1,-4-2-1,-7-2 1,-1-2-227,-4-3 1,-3 4 0,-6 1-1,0 0-469,0-3 1,-5-6 0,0-4 0,0-3-226,-2 0 0,11-10 1,-3 2-1,5-5-913,5-5 1,8-1 1463,5-2 0,11-7 523,8-2 0,6-4 0,9-2 0</inkml:trace>
  <inkml:trace contextRef="#ctx0" brushRef="#br0">12574 18302 8049,'-7'8'1204,"6"5"0,-4-4-234,4 4 0,5 3 1,3 2-1,-1 1-728,0-2 0,-1 4 1,-5 0-1,0 0-599,0-1 1,0 0-1,-1-8-647,-4-2 0,2-5 0,-5-12 1004,1-7 0,-5-32 0,-3-23 0,-1-3 0,0-7 0,0 0 0,0 0 0</inkml:trace>
  <inkml:trace contextRef="#ctx0" brushRef="#br0">12531 17769 9156,'0'10'2436,"1"0"-2374,4 1 0,-2-3 0,7 0 1,1 0-509,2 0 1,6-3 445,0 4 0,20 1 0,-1 4 0</inkml:trace>
  <inkml:trace contextRef="#ctx0" brushRef="#br0">12905 18158 7882,'-8'14'275,"0"1"1,5-1 0,-1-1 574,6-4 0,4-2 0,9-7 0,1 0-331,3 0 1,-1 0 0,4-2 0,0-1 33,1-2 1,1-6-1,3 1 1,-3-2-212,-5-3 0,2 1 1,-4-2-1,-2-2-392,-4-1 0,-8 0 1,2 5-1,-3-1-341,-2 1 1,-2 1 0,-4 3-1,-7 6-155,-5 2 1,-12 2 0,-1 2-1,-4 2-49,-5 6 0,4 9 0,-1 5 1,2 3 573,3 2 1,3 2 0,5 2 0,5 5 548,3 4 1,8 0 0,6-2 0,8-4 82,9 0 1,9-3 0,1-6 0,6-3-189,2-5 1,3-3-1,-4-3 1,1-3-522,-1-5 1,-2-4-1,-1-1 1,0 0-874,0 0 1,-5 0 0,-2 0 970,-1 0 0,-28-19 0,-10-5 0</inkml:trace>
  <inkml:trace contextRef="#ctx0" brushRef="#br0">14430 18072 7782,'-15'0'0,"3"1"534,2 4 1,-1 3-1,6 8 1,2 3 116,1 5 1,2 3 0,0 4 0,2 1-314,3 1 1,-4 7 0,4-3 0,-3 0-166,-2-4 1,0-2 0,0-3-1,0 1-333,0 0-476,0-7 0,-2-9 0,-1-14 0,-2-12-2501,2-10 3137,1-10 0,-3-22 0,-3-10 0,0-9 0,0 1 0</inkml:trace>
  <inkml:trace contextRef="#ctx0" brushRef="#br0">14415 17899 7930,'-8'0'1345,"2"2"0,8 2-1640,2 6 1,0 3-1,4 1 1,-2 0-360,-3 1 0,5-1 1,0 1-1,2-3 654,-1-2 0,27-10 0,10-8 0</inkml:trace>
  <inkml:trace contextRef="#ctx0" brushRef="#br0">14631 17971 7821,'-6'14'93,"-2"1"0,-5-1 0,2 2 182,1 3 0,7-3 0,-2 3 0,4-3 62,1-1 0,1 1 0,4 1 1,5 3-49,2-3 1,3-1-1,1-2 1,1 1-43,3-1 1,4 1-1,-4-1 1,1 0 268,0 1 1,0-1 0,-4 1-1,1-1-157,-5 0 0,-1 1 0,-7-1 0,-2 1-3,-1-1 0,-2 0 0,-2 1 0,-2-1-302,-6 0 1,-8 2-1,-2 2 1,-4 0-418,-7-6 1,3 1 0,-6-8 0,4-2-502,1-1 1,-3-2 863,3 0 0,4-7 0,10-1 0</inkml:trace>
  <inkml:trace contextRef="#ctx0" brushRef="#br0">15725 18172 7815,'-28'0'188,"4"0"1,-1 0 0,6 0 0,1 0 397,2 0 1,3 2 0,2 1 0,3 4-211,2 1 1,-1 6 0,4 7 0,-2 1-117,2 4 0,-5 2 0,0 6 1,-1 3 108,-1 0 1,7 4-1,-2-3 1,2 2-33,-2-1 1,3-10 0,-1-12-327,6-6 0,5-7 0,7-14 1,1-11-32,3-9 0,-1-7 1,6-8-1,1-4-378,2-9 1,0 7 0,-3-3 0,-3 6 184,0 5 1,-5-2 0,3 11 628,-3 2 0,-3 18 61,-3 14 1,-4 17 0,-6 20 0,0 3-142,0 5 0,0 1 1,0-3-1,0 1-327,0-1 0,0-5 0,0-1 1,0-4-1454,0-5 0,0-1-102,0-8 1,2-6 0,2-10 1545,6-6 0,-4-63 0,-2 23 0,-1 0 0</inkml:trace>
  <inkml:trace contextRef="#ctx0" brushRef="#br0">16070 17582 7815,'-8'2'381,"3"3"1,4 4 919,1 4 0,1 13 1,4 4-1,3 7-778,0 8 0,3 9 1,-5 10-1,1 2-270,-1 2 0,-3 3 1,-7 2-1,-6 2-118,-3 2 1,-1-2 0,0-8 0,1-6-530,3-7 1,-1-6 0,6-11 0,2-8 200,1-8 1,4-12 0,3-4 0,3-5 192,0-5 0,11-28 0,-3-14 0</inkml:trace>
  <inkml:trace contextRef="#ctx0" brushRef="#br0">16329 18345 7815,'-15'-2'0,"1"-2"0,4 2 1740,1-3 0,7 4-382,2 1 0,7 6 0,5 4-786,-2 2 1,-2 3-1,-5 1 1,2 3-204,-2 5 0,-1-2 1,-2 1-1,1-1-114,4 0 1,-3 1 0,3 1 0,-4-5-241,-1-3 0,2-3 0,1-2 0,3-3-301,2-2 0,-3-1 0,5-5 0,-1-1-7,-1-4 0,5-3 1,-5-8-1,2-2 35,-1-1 1,1-5 0,3 3-1,-2 2 165,-1 3 1,-7-2 0,3 10 267,1 0 0,-6 5 0,4 13 0,-3 1 1,-1 13-1,2 2 19,2 1 1,0 2 0,-4-2-1,3-2-65,0-1 0,8-1 0,-4 1 0,1-5 11,1-3 0,-1-8 0,7-3 1,2-4 22,1-1 0,0-6 0,-4-4 0,-1-4-70,1-5 1,-1-2-1,0-5 1,1 4-109,-1 1 1,-4-4 0,-1 2 0,2-1-576,2 0 1,2 5-1,-1-3 1,0-1-713,1 1 0,-1 4 0,1-2 0,-3 0 1302,-2 1 0,-4-32 0,-6-3 0</inkml:trace>
  <inkml:trace contextRef="#ctx0" brushRef="#br0">17293 18302 7799,'-15'-8'215,"6"-3"1,-1 6 0,-1 0 429,-2-1 0,4 4 0,-1-4 122,-1-1 0,-2 6 0,-1-4-380,-1 3 1,1 2 0,0 2 0,-1 3-21,1 4 0,-1 10 0,1 4 0,1 1-13,4 0 1,-4 0 0,5 5-1,-2-2-59,1-3 1,5-2 0,0-4-256,2 1 1,8-2 0,4-7-1,3-5-93,1-4 1,5-1-1,2-3 1,0-3-75,0-4 1,3-11 0,-5 7-1,-2-2 94,-1 0 0,2 6 0,-2 1 0,-3-2 206,0-2 1,-1 3 0,3 1-144,-1-2 0,-4 4-589,-1 2 1,-5 5-393,0 5 0,-7 3 0,-3 7 0,-1-1-48,1 0 0,-4-4 0,4-1-1559,-2 3 2105,5 0 1,-4-5 0,7-7 452,0-8 0,20-43 0,4-12 0</inkml:trace>
  <inkml:trace contextRef="#ctx0" brushRef="#br0">17365 18230 7799,'8'-15'1068,"-3"1"111,2 0 1,1 7 0,5 7-202,-3 8 1,1 10 0,-5 3 0,2 1-457,4 4 1,-4-4-1,1 2 1,2 3-288,2 5 1,2-1 0,-3 0 0,0-3-298,-3-4 1,-1-5 0,3 3 0,-1-1-1225,1-3 1,-3-9-648,2-4 0,-2-5 1933,1-5 0,-2-48 0,-7-17 0</inkml:trace>
  <inkml:trace contextRef="#ctx0" brushRef="#br0">17811 18259 7799,'-24'19'0,"1"0"0,3-1 536,2-2 0,2 3 0,2 2 1,-1 1 707,1 4 1,-1 1 0,1 3 0,0 4-773,-1 4 1,-4 8 0,-2 2 0,1 0-292,-1 2 1,-5-4 0,2 5 0,-1-1-486,1-4 0,3-9 1,6-8-654,1-8 1,6-13 0,5-10 956,6-11 0,11-24 0,6-11 0,3-6 0,0 0 0</inkml:trace>
  <inkml:trace contextRef="#ctx0" brushRef="#br0">18156 18215 7799,'-22'7'1002,"-4"4"1,7 5 0,1-3-415,2 0 0,3 4 0,2 2 0,2-1-221,-2-2 0,4-2 1,2 2-1,4 2-328,1 1 1,0 2-1,1-4 1,4 4 174,5 2 1,7-4 0,4 3 0,0 1 166,0-1 0,3-3 0,-5 4 0,-2-1 61,-1 0 1,-1 1 0,-2 2-1,-4-1 17,-4 2 1,-5-4-1,-5 2 1,-4 2-427,-4 1 0,-10-5 0,-4-2 0,-6-6-1195,-4-4 1,0-4 0,-3-6 0,3-2 1161,2-2 0,-5-36 0,3-15 0</inkml:trace>
  <inkml:trace contextRef="#ctx0" brushRef="#br0">19537 18057 7754,'-1'-9'0,"-4"-1"0,-3-1 246,0-2 0,1-1 1,7-2-1,2-2 962,3-1 0,3-8 1,8 0-1,3-5-593,5 0 0,3-4 0,2 3 0,0-1-129,-1-1 1,6 5 0,0-2-1,-3 5-154,0 3 0,-2 4 0,-2 0 0,-3 2-79,-5 5 0,-8 8-185,-1 1 0,-7 4 1,2 4-1,-4 6 21,-1 3 0,0 8 1,0 3-1,0 3-133,0 2 0,0 1 1,-1 2-1,-2 3 52,-2 2 1,-2 0 0,4 3-1,-2-2 32,2 2 1,-3 3 0,1 3-1,0 4-216,-1 1 0,3-4 0,-5 0 0,1 0-175,4 1 1,0-10-1,0 1 1,-2-9-870,2-6 1,3-3 47,4-7 0,4-8 108,7-6 0,-7-1 0,-3-9 1064,-4-1 0,-41 13 0,-22 9 0,-2-2 0,0-1 0</inkml:trace>
  <inkml:trace contextRef="#ctx0" brushRef="#br0">19480 18618 7754,'-5'-9'1419,"0"-1"1,2 2 0,9-3-637,9 1 0,5 2 0,11-3 0,2 3-6,6 2 0,4-4 0,5 4 0,5-1 5,2 1 1,5-4 0,0 6 0,1 0-319,-5 3 1,-5-1 0,-8-1 0,-1-2-149,-4 2 0,-4 1 1,-9 2-1,-2 0-469,-2 0 0,-7 0-973,-4 0 0,-7 7 1,2 2-1,-4 6-4330,-1 4 5456,-6-3 0,-60 30 0,23-22 0,0-1 0</inkml:trace>
  <inkml:trace contextRef="#ctx0" brushRef="#br0">1510 10734 7902,'-35'14'357,"6"0"0,7-1 0,9-2 394,4-1 0,13-5 1,14 4-1,8 4-137,9 5 1,10-2 0,6 3 0,3-3 83,5-2 1,8 1-1,2-3 1,5 0-304,2-3 1,-34-6 0,1-1-1,-1 2 1,1 0 0,2 0-1,1-2-136,1 0 0,0 0 0,-2-1 0,0-1 1,0 0-1,1 0 0,-3 0 0,0-1-82,-2-1 1,0-1-1,2-1 1,0 0-1,-1-3 1,1-1-1,1 2 1,0 0-11,-2 1 0,0 0 0,1-1 0,-1-1 1,35-2-1,-2-4-81,-1-2 0,-14 6 1,-4 1-1,-6 2-160,-9 2 1,-4 3 0,-10 1-175,-3 0 0,-9 1 0,-14 3 288,-9 0 0,-8 7 1,-16-1-1,-6 3-315,-10 1 0,-10 1 0,-7-3 0,-9 0 4,-4-3 1,35-7 0,-2-1 0,-3 2 0,-1-1 0,-4-1 0,0 0-30,-4-1 0,-1 0 0,0 0 0,-1 0 0,-3 0 1,0 0-1,-1 0 0,-1 0 9,1 0 0,-2 0 0,0 0 0,-1 0 1,2 0-1,0 0 0,4 0 0,1 1 167,5 1 1,4 1 0,6 0 0,3 2-1,-29 10 1,10 1 151,11 3 1,12-3 0,10 3 94,11-3 0,8-6 1,10-2-1,4 0 267,8-1 0,14-2 0,13 3 0,10 0 423,12 0 0,9-5 1,7 2-1,-34-4 0,0 0-531,3-1 0,2 0 1,-1-3-1,2-1 0,5 0 1,2-1-1,1-1 0,0-1-111,2 0 0,-1 0 0,3-3 1,-1 1-1,3-1 0,0 0 0,0 1 1,1-1 27,1-1 1,0 1-1,-4 3 1,-1 0-1,0-1 1,0 0 0,-3 2-1,-3 1-172,-2-1 0,-2 1 0,-2 1 1,-2 0-1,30-4 0,-9 1-33,-10 4 1,-18 3 0,-4 5 0,-10 3-235,-8 0 0,-9 5 1,-7-4-1,-8 4-117,-9 1 0,-13 1 0,-13-1 0,-8 2-198,-10 3 0,-6-7 0,-11 2 0,35-8 1,-1-1 150,-4-1 0,-1 0 0,-5 0 0,-1-2 0,-1-1 0,-1-2 0,0 1 0,0 0-1,-2 1 0,0-2 0,-7-1 1,-1-2-1,-2 0 0,0-2 1,-2 0-1,0-2 189,0-1 0,2-1 1,3 2-1,2 0 1,4-2-1,1 1 1,5 1-1,1 0 34,5 0 1,2 1-1,-16-1 573,21 4 0,31 2 0,22 2 0,12 0-7,11 0 1,10-6 0,19-4-1,12-3 31,-36 6 0,2 0 0,1 0 0,2-1 0,3 1 0,0 0 0,2 0 0,0 0-32,2 0 0,0-1 0,2 0 0,1 0 0,2 0 0,0-1 0,2-1 0,-1 1-155,1-1 0,-1 2 0,2 2 0,1 1 1,-4 0-1,1 2 0,0-1 0,1 1-39,2 1 0,-2 1 0,-6 0 0,-3 1 1,-3-1-1,-1 2 0,-6-1 0,-1 1-56,30 4 1,-7 3-1,-10 6 1,-7 1-267,-10-1 0,-8 0 0,-4 1 0,-5-1-855,-5 1 0,-7-3-367,-13-2 1,-11-4 0,-9-7 0,-5-4-481,-4-5 1,-4-2-1,-6-4 1835,0-4 0,3 3 0,-3-7 0,-4 0 0</inkml:trace>
  <inkml:trace contextRef="#ctx0" brushRef="#br0">1539 7942 7888,'-14'-4'33,"-1"-1"879,1 2-473,0 1 0,12 2 0,8 0 0,10 0-18,8 0 0,10 0 0,6 0 0,6 0 168,7 0 1,3 0-1,3 0 1,5 0-107,8 0 0,6 0 0,-35 1 0,1 0 0,-1 0 0,2 1-219,0 0 1,1 1 0,-2-1 0,1 0 0,2-1 0,1-2 0,-2 1 0,0 0-24,-1 1 1,0-2 0,-2-1 0,0-2 0,-2-1 0,0 0 0,37-6 19,0 2 1,-12-3 0,-4 6 0,-11 0-212,-6-1 0,-7 2 0,-2 5 0,-6 0-80,-8 0 0,-10 2-71,-8 3 0,-8 3 0,-6 6 1,-4-1-73,-6-3 1,-4 2 0,-9-2 0,-6 1-223,-2-1 0,-5-2 0,-6-5 0,-8 2 44,-9-2 0,-1-3 1,29-1-1,-2-1 1,0-1-1,-1 1 141,-3 0 0,-1 1 1,-3-2-1,0-1 1,-3 1-1,-1 0 1,-2 0-1,-1-1 56,0 1 0,-1 0 0,4 0 1,0 1-1,3 2 0,0 0 1,2 0-1,1 0 60,0 0 1,2 0-1,-28 0 1,10 0-1,17 0 159,12 0 0,12 5 133,5 0 0,16 0 0,9-4 0,10 2 55,8 2 0,10 0 0,6-5 0,8 0 31,9 0 1,14-5 0,-31 2-1,1 0 1,2-1 0,1 0 65,1-1 1,1-1 0,-2-1 0,1 1 0,4-1-1,0 0 1,2-1 0,2 1-169,3 0 0,1 0 0,0-1 0,0 1 0,1 1 0,0 0 1,-3 0-1,-1 2-16,-3 1 0,0 1 0,1 1 0,-1 1 0,-6 1 0,-1 1 0,-2 1 0,-1 2 53,33 9 0,-9 5 0,-9-1 0,-1 1-80,-3-1 1,-12-2 0,-3-4 0,-8 0-310,-5-3 0,-7-6-205,3 2 0,-12-3 74,-8-2 0,-8-2 1,-12-1-1,-3-2-129,-5 2 1,-13-5 0,-7 0 0,-8-2-8,-6 1 0,-10 4 0,31 1 0,0-1 0,-2 0 0,-2 0 118,-3 1 1,0 0-1,1-3 1,-2 1-1,-5 2 1,0 0-1,-1 0 1,-1 0 171,-1 1 1,-1 1-1,0 1 1,0 1-1,3 0 1,1 1-1,4 1 1,2 1 82,6 1 0,1 2 1,-23 7-1,21 3 0,11 1-41,11 2 0,5 0 548,16-4 1,5-7-1,14-3 1,7-4-101,6-1 0,11 0 0,11 0 0,9-1-39,9-4 0,6-2 0,-34 2 0,0-1 0,1 1 0,-1 1-76,2-2 0,0 0 1,5 0-1,1 0 1,2-1-1,0-1 1,3 1-1,1 0-65,1 0 1,2 0-1,-2-1 1,0 1 0,-3 1-1,0-1 1,-2 2 0,-1-1-58,-2 1 0,0 1 0,-1 2 0,-1 0 0,-7 0 0,-2 0 0,29 0 42,-12 2 1,-9 0-1,-10 2 1,-6 1 122,-6 2 0,-12 6 0,-9-2-366,-3 4 0,-10 2 1,-7-1-1,-9-1-581,-8-4 1,-6 4 0,-10-5-1,-6 2-171,-7-1 0,-5-6 1,-7 2-1,-4-3 470,-4-2 1,36 0 0,0 0 0,0-1 0,-1 0 0,0 0 0,1-1 145,-1 0 1,-1-1-1,0-2 1,0-1 0,-3 2-1,-1 0 1,3 0 0,0 0 142,4 1 1,2 1 0,-33 1 0,24 1 0,9 0 605,12 0 1,9 1-192,11 4 1,10-2 0,12 5 0,5 0 50,7 0 0,5 2 0,6 3 1,8-2 35,8-2 1,7 1-1,4 3 1,5-2 37,4-1 1,2-6 0,4 4 0,-36-4 0,1-1-223,3-1 1,0-1 0,-1 0 0,0 0 0,1-2 0,1 0 0,-2-1 0,0-2-77,-1-3 1,0-1-1,0 1 1,-1-2 0,-2-2-1,0 0 1,31-10 7,-7 3 0,-6-2 1,-5-1-1,-9 0-26,-8 0 1,-9 4 0,-14 6-135,-4 1 1,-4 7-1,-10-2-167,-4 3 1,-11 2 0,-5 2-1,-7 1-462,-7 2 1,-8 5 0,-8-4 0,-6 2 182,-6 3 0,-9-4 1,35-4-1,0 0 0,-1-1 1,-1 1 228,0-1 1,0 1 0,-4-1 0,0 0-1,-4-1 1,-1-2 0,-2 1 0,-2 0-1,-1 0 0,1 0 1,0 0-1,1 0 1,7 0-1,2 0 0,3 0 1,1 0 46,-31 0 1,10 0-1,19 2 136,15 3 0,14-4 1,22 6-1,9-3 321,11 1 0,15 0 0,14-3 1,7 1-40,9 2 1,-29-3 0,1 0 0,0-1 0,0-2 0,1 1 0,1 0 167,0 1 0,0-2 0,1 1 0,-1-1 0,0 0 1,-1-1-1,2-1 0,1-1-183,-1 0 1,0 0 0,-1 0 0,-1-1 0,35-8 0,-8 2-289,-8 1 0,-8 5 0,-8-3 0,-11 2-1897,-10 3 1,-15 1 461,-12 2 1,-11 2 0,-9 1 1487,-3 2 0,-7 0 0,-7-5 0</inkml:trace>
  <inkml:trace contextRef="#ctx0" brushRef="#br0">2273 9280 7869,'-27'7'2,"1"1"0,4 1-281,1 1 1,-3-7 0,5 2 0,0-3 371,-2-2 0,5 0 0,-5 0 0,2 0 193,0 0 0,-5-2 0,1-1 0,-2-2 41,-6 2 0,4 1 1,3 2-1,-1 0-69,-2 0 0,-2 2 0,2 4 0,3 7-45,4 5 1,6 7-1,3-1 1,3 2 34,1-2 0,6 3 0,9-3 0,9 1 126,9-1 0,6 2 1,13-7-1,3-3 144,4-5 1,11 1-1,6-8 1,4 0 13,4-3 0,1-1 1,-1 0-1,3-1-281,0-4 1,-36 3 0,1 1-1,-2-3 1,-1 0 0,0 0-1,-1 1 45,37 0 0,1-3 0,-1 1 0,-1 2-107,-4 1 0,2 2 0,-9 0 0,1 0-75,0 0 1,-1 2 0,1 1 0,-6 2-81,-7-2 0,-4-2 0,-7-1 0,-2 0-43,-2 0 0,-11 0 1,-8 0 244,-4 0-259,-8 0 0,-8 0 0,-12 0 0,-5 0 284,-7 0 1,-10-1 0,-6-4 0,-6-5-469,-7-2 1,-14-3 0,-6-1 0,-6-1 24,38 7 1,-1 0 0,-2 1 0,-1-1 0,-2 2 0,-1 0 0,-1 0 0,-1 0-189,-3 1 1,-1 0 0,1-2-1,-1 2 1,-1 4 0,0 1 0,-1 1-1,1 0 169,1 2 1,0 2 0,-1 2-1,1 4 1,6 2 0,2 2 0,5 0-1,2 1 13,-28 15 1,9-5-1,4-2 1,4-2 130,5-8 0,7 1 1,12-6-1,4-1 73,1 0 0,2 4 1,5-5 554,-1-2 1,9-2-453,6-1 1,8 0-1,11 0 1,7-1 151,6-4 0,4-3 1,9-6-1,3-1 493,5 1 1,8-2-1,4-2 1,4-1-473,4 2 1,-32 8 0,0 2 0,0-1 0,-1 1 0,3 0-1,1 0-145,1-1 1,1 1 0,3 3-1,1 0 1,3 2 0,0 0-1,-1 1 1,-1 0-8,1 1 0,-1 0 0,-3 0 0,0 0 1,0 0-1,0 0 0,-1 0 0,0 0-108,-2 0 1,-1 0 0,-1 0 0,-1 0 0,30 0 0,-2 0-66,-2 0 0,-1 0 1,-11 0-1,-10 0-112,-9 0 0,-9-5 76,-4 0 1,-11 1-1,-13 4 380,-8 0 0,-11 0 1,-6 0-1,-7 0-361,-7 0 1,-9 0-1,-8 0 1,-8 0-313,-8 0 0,31-2 0,-1-1 0,-1 0 0,0 1 0,-4 0 0,0 1 19,-3 0 0,1 0 0,-5 1 0,0 0 0,0 0 0,-2 0 1,-1 0-1,-1-1 13,-2-2 1,0 1 0,-1 1 0,-1 0 0,-3-2 0,1 0-1,-1 0 1,2 1 60,0 0 1,1-1 0,7 1-1,1 0 1,6 1 0,2 2-1,4-1 1,1 0-38,-31 0 0,14 0 0,15 1 571,8 4 1,11-4 449,5 4-523,9-3 0,12-2 1,12 0-1,9 0 118,4 0 0,10 0 0,6-2 0,10-1 115,7-2 0,6-4 0,7 2 0,4 1-237,-37 3 0,2 0 0,1-1 0,2 1 0,1 1 0,2 1 1,3-1-1,0-1-96,2 1 1,1 1 0,4 0 0,1 0-1,3 1 1,1 0 0,0 0 0,1 0-29,2 0 0,-2 0 1,-5 0-1,-1 0 1,-4 0-1,-1 0 0,-5 1 1,-2 0-57,-4 1 1,-2 1-1,30-2 1,-6 4-1,-5-3 17,-8-2 1,-12 1 0,-9 3-338,-4 0 1,-17 1 366,-4-5 1,-12 7-1,-13 2 1,-9 4-354,-8 1 0,-11 7 1,-6 3-1,-10 3 19,26-12 0,-1-1 1,-1 1-1,-1-1 1,-7 0-1,0 1 0,-2-1 1,1 0 2,-3 1 0,0-1 0,-6 1 0,-1-1 0,-4 0 1,-2 1-1,0-1 0,-1-1 29,2-1 0,0 0 0,0-1 1,0-1-1,4-3 0,0-2 1,1 0-1,0-2 28,0-2 0,1-2 1,10-1-1,2-2 1,-32-10-1,22 1 17,21 3 1,12-3-1,15 4 494,8-4 0,15-3 0,13-3 0,11-5 2,7-3 1,2-2 0,8 2 0,5 1 208,3 2 1,5 5-1,6-3 1,1 1-104,0 3 1,-1 4 0,1 3 0,-34 6 0,0 2-134,2-1 1,1 1 0,-3 1 0,-1 0 0,2 1 0,-1 2 0,39-1 16,-1 0 1,-8 0-1,0 0 1,-6 1-141,-12 4 1,-8-2 0,-6 7 0,-3 1-241,-2 2 0,-1 1 0,-5 0 1,-1 1-507,1-1 0,-5-4-1355,0-1 1211,-13-5 0,1 2 1,-17-6-465,-5 0 1,-3 0 0,-3 0 1209,-3 0 0,-49-10 0,-20-6 0,22 6 0,0-1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23479 1885 7780,'2'-15'-56,"1"1"27,2 0 1798,0-1 0,-4 7-1273,4 4 1,-2 8-1,5 6 1,0 3-189,0 1 0,-5 0 1,4 1-1,-3 1 3,1 3 1,6-1 0,-1 6 0,1 1 106,-1 2 0,3 2 0,-4 0 0,4 0-188,1-1 0,1 6 1,-1 1-1,2 0-86,3 1 1,-3-3-1,3-3 1,-3 2-105,-1 2 1,-2-5 0,-2-7 0,-3-1-148,-2-3 1,4 2 0,-5 0 132,-2-3 1,-2-6 192,-1-1 1,-1-7 22,-4 2 0,2-5 0,-7-5-153,-1-4 1,0-6 0,0-4 0,1-5-52,-1-3 0,-2-2 1,-1-1-1,-1-2-155,1-2 0,0-6 1,-1 2-1,-1-2-24,-3 1 1,3-1-1,-3 5 1,3 2 85,1 2 1,3 1-1,0 11 1,4 1-59,2 2 230,-5 2 1,11 6-1,0 3 74,8 3 1,3 4-1,2 3 1,0 4 94,3 4 0,1 6 1,-2 2-1,1 0 9,3 0 1,-3 4 0,3-1 0,-3 2-157,-2-2 0,1 3 1,-1-5-1,0 2-129,1 0 1,-1-4 0,-1 2-1,-2-1-76,-1-4 1,-7-1-1,3-1-687,1-1 1,-6-4-1157,4-1 1,-5-6 712,-5 2 0,4-10 1,-6-4-1,1-4 1196,-4-1 0,-28-6 0,-13 0 0,-4-3 0,0-1 0</inkml:trace>
  <inkml:trace contextRef="#ctx0" brushRef="#br0">23407 2518 7780,'8'-14'269,"-1"4"412,-7 0 1,0 6-245,0-6 1,1 2 0,2-3 0,4 3 143,1 1 0,-3-4 0,4 2 0,2-4-155,2-2 0,8-4 0,3-2 0,3-1-1,2-3 0,0-4 0,1-3 0,2-3-160,2-2 1,5 0-1,-2-3 1,0 3-195,-3 2 1,-4-3-1,-3 4 1,-3 4 51,-5 4 1,-4 10-187,-6 7 1,-4 9 19,-10 4 1,-1 6 0,-7 14-1,0 2 39,-3 1 0,-3 2 1,2-1-1,-4 1-39,-2 0 0,-1 4 0,-3 3 0,2-1 37,1 0 0,0 3 1,-7-2-1,-1-1 62,-1 0 0,1 3 1,8-6-1,5-5-15,3-6 0,9-6-188,7-6 1,13-14 0,11-11 0,2-6 117,-2-8 1,3 1 0,-3-6 0,3 1 23,2 1 1,-1-6 0,1 6 0,-2-1 3,-3-1 0,4 0 1,-6-5-1,0 3 331,-2 2 1,-6 6-1,-4 7 179,-6 1 0,-5 8 0,-7 11-308,-7 10 0,-9 10 1,-1 16-1,-6 4-201,-2 4 1,-6 1 0,4 0-1,0 0-16,0 0 0,-3 0 0,4-1 0,2-2-265,2-2 0,7-11 0,4 1-991,3-6 1,10-11 447,6-11 1,3-6-1,10-10 1,4-3 120,4-5 703,-3-4 0,9-45 0,-16 31 0,0-1 0</inkml:trace>
  <inkml:trace contextRef="#ctx0" brushRef="#br0">25767 2000 7766,'0'-10'1,"-2"1"181,-3-2 1,4 3 529,-4-2 0,5 7-233,5-2 1,3 3-1,6 2-208,0 0 1,1 2-1,-2 3 1,-2 4-19,-2 4 0,1 2 0,3-1 1,-2 0-41,-1 1 0,-1 4 0,4 2 1,-2-1-94,-1 1 0,-1 3 0,4-5 0,-2 1-131,-1 0 0,-2-4 0,3 4 0,-3-4 96,-2-2 0,4-4 0,-5-1-292,-2 2 1,-1-3 77,-2 2 1,-2-7 116,-3 2 0,-3-10 0,-5-4 1,2-4-10,2-2 1,4 1-1,-5-2 1,-1-3 7,-2-5 1,4 1 0,-1-1 0,1-1 3,1-2 1,-4-2 0,6 2 0,0 3 50,-1 5 1,1-1 0,3 4-1,-2 4 252,2-1-183,1 6 1,4 3 0,2 8 32,6 6 0,1 8 0,0 2 1,-1 1 37,1 0 0,-3 3 0,2-3 0,1 1-88,2 4 0,-4-4 0,-1 0 0,0 1-46,0-1 0,-5-3 1,2 4-1,-2-2-81,2-4 1,-3-1-1,3-1 1,-4-1-249,-1 0 1,-1-1-1,-3-2-1702,0-1 945,-1-7 1,0-3-1,0-11 80,2-7 0,-3 2 1,-1-4 957,-1-1 0,-14-40 0,7 23 0,0-1 0</inkml:trace>
  <inkml:trace contextRef="#ctx0" brushRef="#br0">26328 1899 7838,'0'-14'421,"0"-1"0,0 1 1312,0 0-700,0 6-765,0 1 0,-7 9 0,-2 3-80,-4 4 0,-1 6 1,-1 2-1,1 4-105,-1 1 0,-4 2 1,0 5-1,0 0-73,-2 0 0,3 0 0,-4-1 0,1 1-23,4 0 1,1-5 0,3-2-1,2-1-131,1-3 1,5-7-1,-3-2-297,2 3 273,1-6 0,7 0 0,1-7 95,2-4 1,4 2-1,-2-7 60,1-1 1,-3 3 0,4-2 26,2-1 1,-4 3-1,-1 0 76,1 2 0,-6-1 264,4 3-276,-3 2 1,-4 2 0,-1 10-29,-2 2 0,-6 3 0,1 1 1,-3 1-36,-1 3 1,0 4-1,-1-4 1,1 3-23,-1 2 1,-1 4 0,-1 3 0,-2 2-4,1-2 0,2-7 1,3-2-1,2-1-1,2 0 0,5-9 0,0 1 6,2-9 1,8-6 0,4-12 2,3-5 1,1-2 0,1 0 0,-1-2 0,0 0 0,1-6 0,-1 4 0,0-3 0,1-2 0,-1 2 0,-1 2 1,-2 2 2,-1 3 1,-5 0-1,3 6 263,-2 0 0,4 9-81,-6 10 0,1 6 1,-5 16-1,-1 5-103,-4 3 1,3 3 0,-3 6 0,2-1-28,-2 0 0,2-1 1,-5-3-1,0 0-11,0 1 1,0-3-1,-3-1 1,1-2-40,-1-7 1,5-5 0,1-7 0,2-1-143,-2 1 0,3-9 75,-2-6 0,4-6 0,3-10 1,3-4-23,2-4 1,-3-3 0,3-3 0,0-4 6,0-4 1,-3-4-1,3-1 1,-2 0-47,-3 0 1,1-5-1,-1 0 1,2 3 247,-2 5 1,-2 12 58,-1 8 0,0 19 0,0 10 0,0 14-37,0 9 1,0 0-1,0 6 1,0 2 20,0 2 1,0-6 0,0-1 0,-1-1-119,-4 0 0,3-1 0,-4-4 0,1-2-221,0-3 1,-1-1 0,3-6-22,-2 2 0,-1-6-163,1-8 0,3-5 1,-1-5-1,5-6-250,2-7 1,6 1-1,-4-7 1,2-2-30,4-1 1,-4-2 0,1 0 0,1 1-814,-2-1 1448,5 6 0,-31-10 0,0 3 0</inkml:trace>
  <inkml:trace contextRef="#ctx0" brushRef="#br0">11696 7568 7925,'-14'0'-11,"0"5"0,-2 1 1,-2 1 44,-1-1 1,0 4 0,6-4 0,2 1 501,1-1 0,0 4 0,-2-4 1135,2 2-221,-3 2-1031,12-2 0,-4-2 0,10-6 1,4-2 33,4-2 1,1-4 0,2-8-1,2-4-64,1-4 0,7-3 0,-4-2 0,2 1-31,0-1 0,0 0 0,5 0 0,0 2-159,-1 3 1,1-1-1,0 4 1,0 0-88,-1 0 1,0 4 0,-3 5 0,-1 4 61,2 2 1,1 1-1,2 7 1,1 4-106,4 9 1,-4 1 0,4 8 0,-2 1 75,1 2 1,-2 2 0,1 0 0,-5 0-7,-3-1 0,3 1 0,3 0 0,-3 0-14,1 0 1,-3-1 0,1 1-1,-2-2-135,1-3 1,2 0-1,1-8 1,-3-3 4,-1 0 1,0-7 0,3-1 0,-1-3 79,-2-2 1,0-2 0,5-3 0,1-4-20,4-4 1,-4-8 0,4-3 0,-4-5-58,-1-4 0,4-4 1,1-5-1,-4 2-48,-4 2 1,-1 0 0,-4-4 0,0 4-30,0 4 0,-2 4 0,-5 1 0,1 0-11,-1 0 1,0 6 0,1 0-1,-1 1 44,1-1 1,-3 6 0,0-2 0,-3 3 44,2 1 0,-3 2 0,0 2 0,0 3 39,0 2 1,-5-1 198,2 3 1,-3 4-122,-2 0 0,0 8 0,0 11 0,0 3-143,0 1 1,-5 9 0,0-2 0,2 4-89,1 1 1,1 5 0,-2-2 0,-2 4-3,2 1 0,-4-2 1,3-1-1,0-3 84,3-2 0,1 0 0,0-4 0,0-2 43,0-7 1,5-4 0,1-6 0,2 0-53,3-3 1,2-6-1,1 2 1,1-3 37,-1-2 1,-4 0 0,-1 0 0,2 0 25,2 0 1,-3 0 0,-1 0 0,3 0 29,0 0 0,3 0 0,-1-2 0,1-3 151,-1-4 0,5 1 1,2-3-1,0-4-42,-1-2 0,6-4 0,-2 2 0,3-4-80,2 1 0,0-5 1,1 4-1,2 1-31,2 3 0,6-2 0,-2 2 0,4 1-9,1 2 0,0 3 1,2 2-1,3 3-42,4 2 0,-2 1 1,-2 5-1,-3 0 76,-2 0 1,1 2 0,3 2-1,2 6 92,3 3 0,-6 1 0,2 1 0,-3 1 24,-2 3 0,-2-2 1,-2 7-1,-6 2-27,-2 1 0,-1 2 0,0 0 0,1-1-113,-4 1 0,-3-5 0,2 0 0,-4 0-199,-1-2 0,-1 4 0,-2-7 0,3-1-817,1-2 0,-3 0 1,5 1-1,2 1-6623,1-5 7587,2-5 0,-32-21 0,-9-3 0</inkml:trace>
  <inkml:trace contextRef="#ctx0" brushRef="#br0">14300 6892 7811,'-6'8'921,"4"-2"0,-6-6-263,4 0 0,2 2-252,-3 3 0,5-4 0,5 6 0,5-2-87,2-1 0,3 8 1,1-3-1,1 2-100,2-1 0,5 3 1,-3-5-1,2 1-26,2 1 1,-2-5-1,1 3 1,1-2 9,2-3 0,-3-1 0,-1-4 1,-1-3-29,0-4 0,-4-10 1,1-5-1,-4-3-29,-6-2 1,-1-6 0,-5-4 0,2-2-52,-2-3 0,-1 0 0,-4-3 0,-2-2-92,-6-2 1,-3 3 0,-1-3 0,-2 1 52,-3 4 0,3-1 0,-4 1 0,4-1 40,2 6 1,1-1 0,2 9 0,3-1 81,2-1 0,1 9 1,5-1-1,1 3 96,4 2 1,3 4 0,7-1 0,-1 3 26,0 2 1,6 4-1,0 1 1,3-3-76,2 0 0,-2 4 0,-1 3 0,0 3-90,1 2 1,-6 0-1,3 0-709,-4 0 0,-2 2 0,-1 3-695,-4 4 0,3 6 1,-8 2-1,0 4-79,-3 1 1,-1-2-1,0 4 1,-1 1-42,-4 2 1,2 2 1387,-7 0 0,-16 8 0,-9 6 0,-4 3 0,0 0 0</inkml:trace>
  <inkml:trace contextRef="#ctx0" brushRef="#br0">14272 6547 7828,'-10'0'260,"2"-2"585,2-3 0,7 2 0,9-5 1,4 0-162,5 0 1,4 0-1,7-3 1,4 1 98,4-1 1,5-2-1,4 1 1,0 0-319,0 3 1,-2 1-1,-2-2 1,0 4-436,0-1 1,-6 6 0,-5-4 0,-7 3-608,-5 2 1,0 0 0,0 0 0,-3 0-1044,-1 0 1,-2 0 67,1 0 1,-7 2 0,-3 3 1551,-4 4 0,-33 30 0,-8 7 0</inkml:trace>
  <inkml:trace contextRef="#ctx0" brushRef="#br0">15422 5899 7821,'-14'-14'762,"5"6"0,1 1 363,1 1 0,1 4-445,1-2 0,2 2 0,-5 4-338,1 2 1,-4 6-1,2 9 1,-4 5-37,-2 3 0,3 9 0,0 2 0,3 5 183,-2 5 0,-2 3 0,0 7 0,3-1-186,6 1 0,2-5 0,2-2 0,0-2-734,0-2 0,6-9 0,6-4 0,4-6-122,3-4 1,2-3-1,-4-8 1,4-3-476,1-6 0,-4-2 0,1-2 0,-3 0-254,-2 0 0,-4-6 0,-2-6 1282,-2-5 0,-7-31 0,-7-13 0</inkml:trace>
  <inkml:trace contextRef="#ctx0" brushRef="#br0">15494 6331 7821,'0'-15'1814,"0"1"-888,0 6 1,2 3 0,3 12 0,4 5-389,4 6 0,2 8 0,1-2 0,1 3-235,2 2 0,1-2 1,-6-2-1,2 1-289,3 4 0,-3-6 0,3 5 0,-4-3-677,-6-4 1,4-1 0,-3-7-1,2-1-1792,3-3 1,-7-6 2454,-3-8 0,-11-34 0,-6-16 0,0-5 0,0 0 0</inkml:trace>
  <inkml:trace contextRef="#ctx0" brushRef="#br0">15868 5928 7183,'15'0'-499,"-6"-2"1596,1-2 1,-5 2-497,4-3 1,-5 2 627,0-2 705,-2 4-1537,-2-6 1,-2 7 0,-1 2 0,-3 3-21,-2 4 0,3 4 0,-5 3 1,-1 2 30,-2 1 1,-3 11 0,-1 0 0,-4 6-181,-1 4 1,3 3 0,-5 6 0,0 7-45,1 5 0,-4 1 0,5-4 0,-2-1-88,0 1 0,5-4 0,-4-4 0,2-8-192,4-6 1,2-2-1,4-7 1,3-3-943,2-5 515,1-9 0,5-5 1,0-10-443,0-5 0,5-7 0,0-4 0,-1 0 10,3 0 0,-4-3 0,5 5 0,-2 0-172,-2-2 1,-3 5 1126,-1-3 0,-19-10 0,-5-1 0</inkml:trace>
  <inkml:trace contextRef="#ctx0" brushRef="#br0">15437 6086 8133,'-15'-14'1282,"7"6"1,2 3 0,8 11-1,2 9-591,6 7 1,3 5 0,1 2-1,1 2-237,-1 2 0,5 2 1,0 5-1,1-1-209,0 1 0,-2 1 1,4 1-1,-1-2-74,-3-2 0,2-1 1,0 1-1,-3-4-134,-1-4 0,-1-6 1,-1-2-1,-1-1-367,-4-3 1,3-2 0,-6-3-2677,2-4 1862,-5 4 1,4-13 0,-7 0-1,-2-8 1144,-3-5 0,-22-14 0,-11-5 0,-6-3 0,1 0 0</inkml:trace>
  <inkml:trace contextRef="#ctx0" brushRef="#br0">15940 5669 7786,'8'-2'0,"-1"-1"101,-1-2 1,-4 2 0,4 8 0,-1 6 798,0 7 1,6 4-1,-1 8 1,2 6-108,3 7 1,1 2 0,1 7 0,4 3-241,1 1 1,-2-4-1,4 1 1,0 0-99,-2-2 0,-1-1 1,-8-7-1,-4 0-191,-4 0 1,-3 0 0,-2 0 0,-2 1-300,-3-1 0,-8 2 1,-7 1-1,-3 3-898,-2 3 1,2-8 0,-1 1 0,-1-6-1308,-2-4 1,-2-3 2239,0-8 0,-38-36 0,-10-13 0</inkml:trace>
  <inkml:trace contextRef="#ctx0" brushRef="#br0">16473 8000 7816,'-15'-8'699,"6"-5"0,1 3 0,1-2-222,4-3 0,2-5 1,1-6-1,0-4-7,0-4 1,6-9 0,5 3 0,5 0-11,3-2 1,8 2 0,1 2 0,5 4-153,4 4 1,0 8-1,4 2 1,1 6-104,3 4 1,7 4 0,0 6 0,0 0-61,1 0 0,0 6 0,6 6 0,0 4-15,-1 3 1,1 6 0,-11-2 0,-2 1-194,-1 0 0,-4 0 0,-1 3 0,-3-1 22,-2-3 0,-1 1 0,-4 5 0,2 0 86,2 0 1,-5 0 0,-5-2 0,1-3-51,2-5 1,7-3-1,-1-2 1,-1-1 18,-1-3 1,2-4 0,1-6 0,-2 0 2,-2 0 0,4-2 0,-1-4 1,1-7 25,1-4 1,-4-7-1,2 3 1,-3 0-8,-1 0 0,0-4 0,0 1 0,0-3-42,-1-2 0,0-2 0,-3 0 0,-1-3-12,2 2 1,1-3-1,0 1 1,-1 4 39,-2 4 1,-2 4-1,4 4 1,-3-1-32,3 2 0,-5 1 1,0 1-1,-2 1-9,0-1 1,5-5 0,-5-3 0,0-1 2,2 0 0,-3-5 1,6-6-1,1 0-54,2 0 1,-4 1 0,-2 6 0,-2-1-27,0 0 0,-1 0 1,-7 2-1,-3 3 37,-2 5 0,-1 3 177,-5 2 1,-2 6 35,-2 3 1,-4 10-1,-5 4-135,3 4 1,-3 6 0,5 2 0,-1 1-20,-1 4 1,2 1 0,-3 2-1,1 1-2,-1 4 1,0 1 0,0 5-1,3-3 14,1-2 0,-2 5 0,2-2 0,1 4 14,0 1 0,1-5 0,5-1 0,0 0-23,0 0 1,1-5 0,3 0-1,2-5 5,2-3 1,2-8 0,6 0 0,1-7 26,2-2 1,2-3 0,-2-4 0,5-1 55,4-4 0,0-3 0,1-6 1,1-1 39,4 1 1,-4-5 0,6-2 0,-1-1 68,3-4 0,-1 5 0,1 2 0,2 3-46,2 2 0,6 1 1,0 3-1,0 5-47,1 4 0,-4 1 0,3 0 1,-3 0-10,-2 0 0,-5 6 0,-1 4 1,-2 3 27,-3 1 1,0 2 0,0 2 0,2 2-39,-2 3 1,-7-4-1,-2 3 1,-3 1-134,-2-1 0,-2-4 0,-2 1 0,1-2-359,-1 3 0,-1-3 1,-2 4-1,-1-3-1176,1-6 1,2-2 0,1 0-1121,0-6 1,-1-4 2698,-3-4 0,-49-49 0,11 18 0,0-1 0</inkml:trace>
  <inkml:trace contextRef="#ctx0" brushRef="#br0">20530 7093 7983,'-13'10'401,"3"0"1,-1-1 0,8 6 34,5-1 0,4-4 0,8-1 0,2 1-177,4-2 1,2 3 0,5-6 0,-1-2 59,-2-2 0,1-1 0,7 0 0,2 0 1,-2 0 1,-2-7 0,-1-6 0,0-6-111,-1-4 1,-4-1 0,-1-5 0,-2-1-62,-4-4 0,-1 2 1,-3-4-1,-3-1-12,-6 0 1,-2-1-1,-2-5 1,0-2-76,0-3 0,-8 2 1,-5-6-1,-6 1 7,-3 0 0,-2-2 1,-5-3-1,2 4 27,3 4 1,3 8-1,7 3 1,1 0 81,3 0 1,4 10 0,6 0 0,0 5 61,0 4 0,6 0 0,4 1 0,3-2 46,1 1 1,5 2-1,2 2 1,1-1-7,4 1 1,1 1 0,3 4 0,2 4-143,2 3 0,1 2 0,-3 0 0,2 2-327,-2 3 1,-8 3 0,-5 6-1,-3 0-392,-2 1 0,-1 6 1,-3 1-1,-6 2-668,-2 0 0,-2 0 0,0 3 0,-2-1-394,-2-2 0,-4-7 1643,-7 2 0,-50 10 0,25-14 0,1 0 0</inkml:trace>
  <inkml:trace contextRef="#ctx0" brushRef="#br0">20544 6446 7736,'-14'14'649,"4"-4"163,1-1 1,18-5-1,6-1 1,10-6 45,9-7 1,3-3 0,6-1 0,1 0-135,4-1 1,-1-6 0,6-1 0,1 0-464,2 2 0,-5 3 0,-3 1 0,-5 0-331,-5 3 0,-4 3-714,-10 1 0,-8 4 1,-8 10-811,-2 4 0,-1 9 0,-5 1 1594,0-1 0,-32 43 0,-8 9 0</inkml:trace>
  <inkml:trace contextRef="#ctx0" brushRef="#br0">21825 5770 7736,'-10'-5'-764,"0"0"1,6 0 1292,-6 5 471,0 0 1,-4 2-502,0 3 1,6-2-1,1 6 1,3 3-82,-1 0 0,-6 4 0,3 4 0,-2 4-152,0 3 1,2 8-1,-3 3 1,2 5 22,-3 5 0,4 5 0,0 10 0,2 2-48,3 1 1,1-7-1,2-8 1,0-1-205,0-4 0,7-8 0,2-6 1,4-6-502,1-7 0,6-3 1,-1-2-1056,-2 1 0,-1-2 0,-1-4-1966,-1-4 3485,0-3 0,-12-9 0,-4-1 0</inkml:trace>
  <inkml:trace contextRef="#ctx0" brushRef="#br0">21882 6820 7736,'0'14'98,"0"1"275,0-1 0,2-7-122,3-7 0,-2-7 0,5-7 1,0-1 134,0 1 0,-5-7 1,3-3-1,-1-1-8,0 1 1,1-5 0,-2 2-1,0-5-149,0 0 1,-1-3 0,0-1 0,3 0 3,2-4 0,-3-2 1,5 1-1,1 1 8,2 1 1,1 7 0,2-1 0,2 2-55,1 3 1,0 5 0,-3 4-1,2 3-89,1 2 1,0 1 0,-5 2-1,1 3-301,-1 1 0,0 2-1034,1 5-362,-7 0 0,-3 2-36,-10 3 0,-3 3 0,-7 6 1635,1 1 0,-32 37 0,19-20 0,-1-1 0</inkml:trace>
  <inkml:trace contextRef="#ctx0" brushRef="#br0">22012 6316 7736,'-23'0'0,"3"0"141,-1 0 0,3-4 1,-4-3-1,1 1 378,3-1 0,2-5 1,2-1-1,0-6-96,-1-4 1,1 4 0,1-5 0,2-1-294,1-3 1,7 1 0,-3 3-1,1 5-976,0 3 1,0 2-2501,5-1 3346,7 7 0,7 15 0,8 9 0</inkml:trace>
  <inkml:trace contextRef="#ctx0" brushRef="#br0">22213 5626 7736,'2'-15'386,"2"1"1,0 6 0,5 3 260,2 4 0,7 7 0,1 5 0,0 5-122,2 3 0,0 7 1,5-2-1,-2 5-95,1 4 0,1 4 1,-1 6-1,-2 2-70,-3 3 1,-2 3 0,-8 7 0,-6 1-45,-2 3 1,-4-1 0,-2 4 0,-8 1-412,-5 0 1,-6-4 0,-7 3 0,-2-1-1050,-1-3 0,-7 0 1,3-2-1,-2-1-1421,1-7 1,0-11 2564,-5-7 0,19-15 0,4-5 0</inkml:trace>
  <inkml:trace contextRef="#ctx0" brushRef="#br0">10603 13698 7696,'-19'-5'3,"0"0"1,3 0 918,4-1-507,6 4 1,8-4 0,2 6 0,4 1-83,0 4 0,5-2 0,-5 7 0,0 1-50,-3 2 1,1 8 0,-1 3 0,-2 3 123,-1 2 0,-2 1 0,0 5 1,-2 7-27,-3 4 0,4 9 1,-4-3-1,4 4-148,1 2 0,0-7 0,0-3 0,1-5-33,4-5 1,9-4-1,10-10 1,5-5-29,5-3 0,4-6 0,10-2 0,6-2 1,7-3 0,1-1 0,10 0 0,5 1-127,1 2 0,-35-3 0,-1 0 1,-1-1-1,1-2 0,3 1 1,0 0 2,2 0 1,2 0-1,2 0 1,2 0-1,0 0 1,1 0-1,0 0 1,2 0-73,2 0 1,1 0 0,-1 0 0,2 0 0,4 0 0,1-1 0,2-1 0,1-1 54,0-2 0,0 0 0,0 1 0,1 0 0,-2 0 0,0-1 0,2-1 1,0 1-22,-1-2 1,1 1 0,4-1 0,0-1-1,-3 1 1,-1 0 0,-1 0 0,0 0 30,-2-1 0,0 1 1,0 0-1,-1 0 0,3 0 1,0-1-1,2 1 0,-1 0-5,0 0 1,0 0 0,3 2 0,0 0 0,-6 0 0,-1 0 0,2 0 0,2-1 4,1 0 0,0 0 1,1-1-1,-1-1 1,0 0-1,-1 0 1,-1 0-1,0-1 45,0-1 0,0 0 0,-2-2 0,1 0 0,2 2 0,1 0 0,-1-1 0,-1-1-68,-1-1 0,-1 1 0,1 1 1,0 1-1,-5 0 0,-1 1 0,1 0 1,1 2 0,-1-1 1,0 1-1,-1 1 1,0-1-1,-1 2 1,0 1-1,-4 1 1,-2 1-198,-2 1 0,0 1 0,-2 0 0,-1 1 1,0 1-1,-2 1 0,-2 1 0,-2 1 290,35 8 0,-3 2 0,-12-1 1,-2 2 116,-2 3 0,-3-3 1,-4 3-1,-4-1 23,-3 1 0,-8-3 0,-2 3 1,-3-1-343,-3 1 0,-4-3 0,-10 2 0,-1-6-669,1-2 11,-7 0 1660,-2-2-715,-6-2 0,0-12 0,0-4 0,0-3-127,0-1 1,0-2 0,0-2-1,0-1-142,0 2 1,0 1-1,0 1 1,0 1 101,0-1 0,-5-4 1,0 0-1,1 1 73,-3 2 0,4 0 0,-5-3 0,2-5 28,2-3 1,3-2-1,1-1 1,0-5-32,0-8 0,1-7 1,4-7-1,6-3-259,7-2 1,0 3 0,4-5 0,-1 3-764,-4 4 1,-7 2 0,-5 14 0,-4 2-813,-1 6 0,-1-1 1733,-4 5 0,-25 6 0,-12 2 0,-5 1 0,0 1 0</inkml:trace>
  <inkml:trace contextRef="#ctx0" brushRef="#br0">18847 11511 7522,'0'8'1702,"0"-2"-540,0-6 580,0 0 0,-7 0-1524,-2 0 1,-4 0 0,-2 0 0,1 0-146,0 0 1,-2 0 0,-4 0 0,-4 0 17,-3 0 1,-1 5-1,-3 1 1,-2 2-91,-6 3 1,-1 7 0,0 3 0,2 1 38,-2 4 0,-2 1 0,1 3 0,2 2 27,6 2 0,3-1 0,1-4 0,0 0 3,0 0 1,7-7 0,4-1 0,5-4 83,4-2 1,4 2-101,-5-7 161,7-4 4,-3 1-199,6-7-88,6 0 1,-3 0 0,7 0 80,1 0 1,-3 0-419,2 0 1,-1 0-893,6 0 1,-6 0 0,1 0-55,1 0 0,-4-2 1351,-3-3 0,-2-54 0,-2-19 0</inkml:trace>
  <inkml:trace contextRef="#ctx0" brushRef="#br0">18214 11266 7927,'-16'0'513,"-4"0"0,9 0 1,-2 2 329,5 2 1,4 0-1,4 5-446,0 2 1,0 2 0,0 3 0,0 2-173,0 1 1,-2 6 0,-1 1 0,-4 4-82,-1 4 1,-6 6 0,-7-2 0,-1 4-33,-4 1 1,4 0-1,-2 0 1,-2 2 18,-1 3 0,3-8 0,2 2 0,3-6 5,6-4 0,3-3 1,7-3-1,1-5 12,9-5 0,7 4 0,17-9 1,2 1 26,6 0 1,-3 1 0,3 0 0,1-2 216,1-1 1,-2-1 0,-3 6 0,-2-1-110,-7 1 0,0-1 0,-8 0 0,-1 1-156,-2-1 1,-3 2-1,-2 2 1,-3 1-374,-2-2 1,1 4 0,-4 0 0,2 0-883,-2 0 1,-1 3-1,-2-4 1,0 1 1127,0 0 0,-7-2 0,-1-4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14703 10791 7416,'-8'7'2465,"-5"-6"-1515,12 6-602,-6-7 1,14-2-1,2-1-116,4-2 1,2-5 0,-1 4-37,0-2 1,1 5 0,-1-2-166,0 3 0,1 2 0,-1 0-183,1 0 1,-1 0 7,0 0 1,1 0 53,-1 0 0,1 0 108,-1 0 0,0 0 69,1 0 1,-6 0 0,1 0 65,1 0 0,-5 2 1,1 1-76,-1 2 1,2 1-1,7-2-57,-1 0 0,0 1 0,1-5 0,-1-1 1,1-4 1,1 2-1,1-7 1,4-1-2,1-2 0,-4 3 0,3 1 0,-2-1 23,0 2 0,0 2 0,-4 6 1,-1 0 49,0 0 0,-4 8 1,-2 5-1,0 6-98,0 3 0,-5-3 1,2 4-1,-3-1-163,-2 1 0,0-6 1,0 2-1,0-3-1577,0-1 0,0-6 1744,0 1 0,-16-37 0,-7-20 0,-1 3 0,0-1 0</inkml:trace>
  <inkml:trace contextRef="#ctx0" brushRef="#br0">15005 10403 10550,'0'-15'429,"0"1"0,7-5 1,1-2-1,1-1 41,1-4 0,-1-6 1,7-3-1,2 0-104,1-1 1,0-2 0,-4 3 0,1 0-156,3 0 0,-3 1 0,3 5 1,-3 2-237,-2 3 0,-4 3 0,-2 7 0,0 0-790,0-1 1,-5 1 0,2-1-138,-3 1 1,-2 0 0,0-1 197,0 1 0,-2 1 0,-3 2 0,-4 1 45,-4-1 0,-3-2 1,-2 0 708,-1 4 0,-21 2 0,-9 1 0,-3 2 0,1 0 0</inkml:trace>
  <inkml:trace contextRef="#ctx0" brushRef="#br0">14948 9640 7785,'-15'0'41,"7"-1"1041,4-4 0,2 2-435,2-7 1,6 7 0,4-4-203,3 1 1,6 4-1,0-2 1,0 0-161,2 0 0,-3 2 0,4-3 0,0 4-161,1 1 0,-1 0 1,4 0-1,-4 0-114,-1 0 0,3 1 0,-5 2 1,0 4-94,2 1 1,-5-3 0,2 4 0,-6 1-257,-2-2 0,0 5 0,2-4-96,-2 4 0,1-4 0,-6 1-156,-2 1 0,-1 2 0,-2 1-109,0 1 1,-7-1-1,-2 2 1,-4 2-958,-1 1 1657,-1 0 0,-44 21 0,24-17 0,0 0 0</inkml:trace>
  <inkml:trace contextRef="#ctx0" brushRef="#br0">15020 9683 7827,'-15'2'-197,"1"3"1,1-2 2243,4 6-1602,2-5 0,9 2 0,3-6-14,4 0 1,5-6-1,4-4-77,1-3 0,2 4 0,-3-1 1,2-1 17,3-2 0,-1 0 1,4 2-1,-2 2-190,1-3 1,-2 0 0,1-1-1,1 2-70,2 1 1,-3 7 0,-1-2 0,-2 3-33,-4 2 1,-1 0-1,-2 2 1,1 3-21,-1 4 1,-6 6 0,-1 4 0,-3 3 33,1 1 0,2 4 0,-4-5 1,2 2-30,-2 0 0,-2-5 0,-1 4 0,0-1-27,0 1 1,0-6-1,0 2 1,2-3-59,3-1 1,-4-1-906,4 0-372,-3-6-452,-2-1 1,-2-9 592,-3-3 1,2 2 0,-6-5 1155,-3 2 0,-45-44 0,22 22 0,0 0 0</inkml:trace>
  <inkml:trace contextRef="#ctx0" brushRef="#br0">14847 8173 6399,'0'8'3399,"0"4"-2287,0-10-696,0 4 0,2-7 1,1-4-183,2-5 0,4 2 1,-2-1-1,1-2-17,3-2 0,2-2 0,1 1 0,2-2-32,3-3 1,-3 3-1,5-5 1,-2 2-33,0 0 0,7-5 1,-4 3-1,2 0-74,0 0 1,-6-3-1,3 5 1,-2 2 2,0 1 1,0 1-1,-5 2-324,1 4-75,-7 2 352,-2 7 1,-6 2 0,0 3 0,0 4 31,0 4 1,0 2 0,0 1 0,0 3-30,0 5 0,0 3 1,0 2-1,0-1-27,0 1 0,0 2 0,0 1 0,0 3-16,0 2 0,0-5 1,0 3-1,0-2-37,0 1 0,0-1 1,0-4-1,0-2-54,0-3 0,0 2 1,0-5-1,0-1-202,0 1 1,0-6 0,0-6-572,0 2-952,0 2 748,0-5 0,-1-1 320,-4-7 0,2 0 0,-7 0 0,-1 0 753,-2 0 0,-27-7 0,-6-1 0</inkml:trace>
  <inkml:trace contextRef="#ctx0" brushRef="#br0">14890 8719 7609,'-8'-6'-173,"2"3"744,6-7 1,1 7 0,3-4-61,0 1 1,12 4 0,-1-2 0,2 0 60,4 0 0,1 1 0,7-5 0,2 0-82,2 0 0,6 3 1,7-5-1,2-1-199,-2-2 0,4 4 1,-2-1-1,-2 0-110,-1 2 1,-4-3-1,-2 6 1,-7 1-142,-7-3 1,3 6 0,-6-4 0,0 3-216,-3 2 1,-7 0 0,-3 0-721,2 0 356,-4 0 1,-1 2-847,-6 3-16,0-4 1,-1 6-218,-4-7 1,2 0 1617,-7 0 0,-32-7 0,-12-1 0</inkml:trace>
  <inkml:trace contextRef="#ctx0" brushRef="#br0">16530 10834 7893,'0'-9'975,"0"-1"-617,0-1 1,0 3 0,2-2-75,3-1 1,1-2 0,5 1-1,-1 0-23,1 3 0,2-2 0,1-7 1,1-1-56,-1 1 0,5 2 0,2 2 0,0-2-102,0-3 0,2 3 0,-3-2 0,-1 5-115,2 4 0,-5 6 0,3-2-98,-3 3 0,-3 9 0,-2 4 0,-3 5 63,-2 3 0,-1 5 1,-3-3-1,1-1-15,2 1 1,-1-2-1,-4-4-47,0-1 0,7 1 73,2-1 0,-1-8 0,2-6 60,1-8 1,0-4 0,0-4-1,-1-2 17,1-1 1,2-5 0,1 5 0,1 1 66,-1 2 0,1 2 1,-1-1 53,0 1 1,1 6 0,-1 3-87,1 4 0,-3 7 0,0 4 1,-5 2-13,0 3 0,2-1 0,-2 1 0,-1-1-37,1 0 0,2-4 1,-2-1-1,1 3-68,3 0 1,-3-2-1,1 0-18,3 1 1,-4-3 0,1 0-196,2-2 0,-3 4-266,2-5 0,-5-1 0,3-2-2267,-2 3 1476,-1-4 1310,-5 6 0,-26-33 0,-6-6 0</inkml:trace>
  <inkml:trace contextRef="#ctx0" brushRef="#br0">17135 10158 7810,'-2'-8'252,"-3"3"0,4-3 328,-4-1 1,5-4-1,5-1-253,4-1 0,4-4 0,1 0 0,1 0 37,-1-2 0,2-2 1,3-5-1,4-1 1,-1 0 1,5-1 0,-3-2 0,5-3-65,4-2 1,-2-2-1,4-2 1,-1 1-111,-1 2 1,6-1 0,-4-2 0,0 4-57,0 8 0,-6 0 0,-7 7 0,1 0-602,-1 2 1,-9 4-2043,1 2 1430,-9 6 0,0 2 1,-10 6-1,-5 0-190,-2 0 0,-3 4 1269,1 1 0,-39 19 0,-9 0 0</inkml:trace>
  <inkml:trace contextRef="#ctx0" brushRef="#br0">17350 9410 7831,'0'-14'78,"0"-1"1,0 6 493,0-1 0,2 0 0,3-2-193,4 2 1,4-3 0,3 4 0,2-4 12,1-2 1,5 6 0,-3-1-1,1-3-133,4-4 0,1 1 0,3-3 0,2 3-115,2 1 0,-1 3 0,-4 0 0,1 3-172,4-2 0,-8 3 0,2 0 0,-2 1-37,-4 4 1,1 1-1,-6 2 1,2 0-45,-1 0 1,-7 0-1,-3 2 183,-1 3 0,-3 3 1,-4 6-1,0 2 47,0 3 1,-1-1-1,-2 6 1,-4 1-97,-1 3 1,0 0-1,-3 1 1,1 0-226,-1 0 1,3-2-1,0-2 1,0-2-624,0-2 1,5-2 0,-2-5-1765,4 1 2587,1-7 0,-13-40 0,-3-16 0</inkml:trace>
  <inkml:trace contextRef="#ctx0" brushRef="#br0">17408 8014 7867,'-5'-14'155,"-1"1"430,-2 3 0,4-2-67,0 2 1,2 2 0,2-1-43,0-3 0,2 6 1,1 0-1,3 1-101,2 0 1,2-6 0,6 3 0,1-2-32,3 1 0,5 4 0,-1-5 1,3 1-79,2 1 1,5-4 0,-1 6 0,-1 0-103,-1-1 1,2 2 0,-1 5-1,-3 0-62,-3 0 1,-9 2 0,1 3-50,-7 4 1,-5 6 0,-6 4 0,-1 5-97,-4 3 0,-3 0 1,-7-1-1,1-2-86,0 1 1,-5 3 0,-2 0 0,0 0-134,0-4 1,2-2 0,5-6 0,-1 0-50,1-3 1,1-2-41,3 3 0,6-6 203,8-3 1,6-3 0,8-2-1,2 0 195,3 0 0,-1 0 0,4 1 0,-4 4 327,-1 5 0,4 2 0,-2 4 0,-1 2-31,-3 1 0,-3 5 0,-3-3 1,-3 1 37,-5 4 1,1 0-1,-1-1 1,-4-3-77,-4-1 1,0 5-1,-7-4 1,-1 2-130,-2 0 0,-1-6 0,-2 1 0,-2-3-224,-1-2 1,-5 1 0,4-3 0,-3-2-693,-2-5 1,1 1-1,-4-1 1,-2-3-419,0-6 0,4 1 0,4-8 0,1-3-30,3-4 0,-1-1 1188,5 5 0,-4 6 0,10 1 0</inkml:trace>
  <inkml:trace contextRef="#ctx0" brushRef="#br0">20372 10863 7833,'-23'5'-56,"4"0"0,3-2 80,2-2 0,4-1 1,0 0 1279,-1 0 0,6-1-951,5-4 1,7-3-1,7-6 1,2-2-2,3-3 0,4 1 0,6-6 0,-1 0-32,1 2 1,0-1 0,0 6-1,-1-4-157,1-2 1,0 7 0,0 1 0,-2 3-107,-3 1 0,3 5 0,-3 1 0,2 2-42,-2-2 0,-2 3 1,-4-2-1,1 2-109,-2 2 0,4 0 0,0-2 0,0-1 141,-1-2 1,6-6 0,-2 3 0,2-1-5,-2-1 0,3 5 1,-5-3-1,2 2-24,0 3 1,-11 1 0,1 2 0,-1 0 38,0 0 0,-4 6 0,-1 4 0,0 3-10,0 1 1,-4 1 0,0-1-1,0-1 33,0-4 0,-2 4 1,4-5-79,1 0 1,1 3-1,6-6-34,1-2 0,-6-1 0,1-4 0,1-1-38,2-2 0,0-6 0,-2 3 0,-2-1 26,2-1 1,1 0-1,-1-2 1,-3 0-35,-2 3 0,4 4-73,-5-5 123,-1 7 1,-4-2-1,0 10 2,0 5 1,0 3-1,0 3 1,-1 1-22,-4 2 1,3 2 0,-2-3 0,0 1-5,0-2 0,2 1 1,-1 0-68,6 1 1,0-5 0,7-6 0,1-1 94,2-4 0,3-2 1,1-2-1,4-2 52,2-2 0,-4-6 0,3 1 0,0-1-20,1 1 0,-6-3 0,3 5 0,-3-1 20,2-1 0,-3 7 0,4-2 0,-4 4-23,-2 1 0,5 0 1,2 0-1,0 1-10,-1 4 1,1-2 0,-3 5 0,3 0 26,1 0 0,0-3 1,4 3-1,-2 0 24,1 0 0,-2-3 0,1 4 0,0 1-19,-2-2 0,-1 0 1,-7-5-1,-1 4-899,-3 1-2206,3-5 2074,-12 10 1,-1-12 0,-9 4 1001,-4-3 0,-25-17 0,-9-9 0,-4 0 0,0 0 0</inkml:trace>
  <inkml:trace contextRef="#ctx0" brushRef="#br0">21407 10144 8780,'15'-15'873,"-1"1"1,1-2-439,-1-3 0,7-5 0,3-8 0,3-3 30,2-2 0,-1 3 0,1-4 0,0-2-48,0-2 0,1-1 0,1 2 0,-1 1 2,-3 1 1,-3 6-1,2-6 1,-2 1-145,1 1 1,2-3 0,2 7 0,-2 1-178,-3 1 0,2 3 1,-5 0-1,-2 4-305,-3 5 1,0 8 0,-10 3 0,1 0-844,-1 0 0,-1 3-573,-5-4 1,-2 5 728,-3 0 1,2-3 0,-6 1-1,-3-1-465,0 1 1,0 0 1358,-2 1 0,-29 3 0,-18-4 0</inkml:trace>
  <inkml:trace contextRef="#ctx0" brushRef="#br0">21652 9338 7803,'8'-14'80,"-2"4"1,-4 2 0,3 0 415,4 0 1,4 0 0,3-3-1,3 1 51,5-1 1,5-3 0,3-4 0,3-1-180,2 1 1,1 2 0,4 2 0,-2 0-147,-2-1 1,-1-2-1,3-1 1,-3 4-58,-2 1 1,-2-3 0,-4 8-1,-2 0 21,-3 3 0,2 3 0,-7 2 0,-1 0-198,-2 0 0,-3 7 1,-2 4-1,-3 5-138,-2 3 0,-1 7 1,-5-2-1,0 3 43,0 2 0,-2 4 0,-1 1 0,-3-1 20,-2 3 1,-2-4-1,-4 4 1,-1-1-429,1-3 0,0-1 0,-1-4 0,1-3-1261,-1-5 0,6-3 1776,-1-1 0,-12-84 0,7 24 0,-1 0 0</inkml:trace>
  <inkml:trace contextRef="#ctx0" brushRef="#br0">22803 8043 7810,'10'-13'39,"-2"2"1,-2 1 107,-3-1 1,4 3 0,-1 0 0,2 0 343,3 0 1,2 5 0,3-2 0,3 4 51,5 1 0,3 0 0,2 1 1,1 4-135,4 5 1,-4 4 0,4 5-1,-4 7-158,-1 6 1,0 3-1,-2 5 1,-3-3-75,-5-2 0,-9 5 0,-5-2 1,-4 4-104,-1 1 1,-1 0 0,-6 0 0,-7-1-211,-9-4 0,-4 2 1,-2-8-1,-1-3-119,-4-3 0,4-7 0,-3 3 0,2-3 28,2-6 1,5 0 0,2-8 0,3-5 141,6-8 0,0-4 0,7-13 0,-1-4 215,1-3 0,3-1 1,8 4-1,4 2 130,4 3 1,3 3 0,2 6-1,1 1 153,-2 0 0,6 1 0,1 3 0,3 5-127,2 4 0,-1 1 0,3 0 0,1 1-205,1 4 0,6 3 1,-6 8-1,-1 2-662,-1 1 1,-3 0 0,0-4 0,-3-1-744,-1 0 0,-5-4 0,5 0 1324,2 1 0,8-33 0,4-14 0,4-1 0,1 1 0</inkml:trace>
  <inkml:trace contextRef="#ctx0" brushRef="#br0">23048 11784 7786,'-15'-6'803,"1"4"-20,-1-3 0,1 4-213,0 1 0,4 1-190,0 4 0,7 3 0,-2 6-164,4 1 1,1-6-1,0 1 1,0 1-124,0 2 1,0 1 0,0 1 0,1 1-52,4 3 1,-3-3 0,3 5-1,-4-1-61,-1 4 1,0 2-1,0 0 1,2-4 64,3-1 0,-2 3 0,6-5 0,3-2 10,0-1 1,9-6 0,3-2 0,5-2 113,4-2 1,4-3 0,8-2 0,3-4-44,5-5 0,9-4 0,7-4 0,4-1-31,4 1 1,-36 8 0,0 0 0,37-11 0,0 0-82,1 0 0,-36 11 1,0 1-1,-1 2 1,-1 0-1,0 0 1,0-1 24,38-6 1,0 1-1,-4 2 1,2 3-11,-2 2 1,-13 1 0,-6 5-1,-3 0-19,-2 0 0,-5 0 0,1 0 1,-7 0 28,-7 0 0,2 0 1,-1 0-1,-2 0-25,-2 0 0,-7 0 0,-3 0 0,0 0 6,-1 0 0,0 0 0,-6 1-139,-4 4 1,-1-3-142,-3 3 82,-3 3 0,9-5 112,-6 6 60,0-5 172,1 2 1,-4-8 82,2-2 1,3 0 0,-2-5 0,-2-2-124,-2-2 0,1-2 0,1 1 0,2-2-111,-2-3 0,4 3 0,-3-3 0,1 3-195,1 1 0,-4-5-746,3-4 0,1 3-243,-1 2 0,6 4 1,-1 4 1167,3 1 0,20-18 0,6-11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2201 15165 8399,'-10'0'0,"2"2"0,0 1-3,0 2 1,4 1 264,-6-1 0,7 3-6,-2 6 0,3-4 621,2 0 269,0-7-704,0 3 0,2-6 0,3 0 75,4 0 1,-1 0 0,2 0-202,1 0 0,-3 2 0,2 1 0,1 2-41,2-2 0,1 3 0,1 1 0,-1 1-39,0 3 0,1 0 0,1 2 0,1 0-76,2 3 0,2 3 0,-2-2 1,4 4-183,-1 2 1,4-4-1,-5 3 1,1 1 109,3-1 0,-2 0 0,-1 4 0,-1-4 73,-3-1 0,4 0 0,0-4 0,1 4-31,-4 2 0,-3-6 0,0 2 0,1-1-25,3 1 1,-1-1 0,-5 4 0,1-1-48,-1-4 1,0 4 0,1 0 0,-1 0-98,1 0 0,-1-1 1,0-2-1,1 1 13,-1-1 0,0 2 0,1 0 0,-1-3 34,1-1 1,-1-1-1,0-1 1,1 2 88,-1 3 0,1-3 0,-1 3 0,0-3-24,1-1 0,-1-1 1,0 1-1,1-1-24,-1 0 1,1 1-1,-1 1 1,0 1-56,1 2 1,-1 1-1,1-4 1,1 1-2,3 2 1,-3 5-1,5-4 1,-2-1 4,0 2 1,0-5 0,-5 4-1,1-1 36,-1 1 0,1-1 1,-3-5-1,0 1-17,-3-1 1,1 0 0,4 1 0,-1-1-8,-3 1 1,2-1-1,-2 0 1,3 1-46,1-1 0,0 0 0,1 1 1,-1-1-12,1 1 0,-1-1 1,0 0-1,2 1 49,4-1 1,-4 1 0,3-1 0,-2 0 33,3 1 0,-4-1 0,4 1 0,-1-1-12,1 0 0,4 6 0,-4-1 0,1 0-12,0 2 1,3-4-1,-3 7 1,1 0-21,4-1 1,-1 4 0,1-3-1,-2 3 43,1 2 0,3-2 0,0-2 0,1-1 46,0 2 0,0-4 0,-1 2 0,1 2-33,0 1 0,0-3 0,0-2 0,-2 1 9,-3-1 0,6-4 1,-4 3-1,-1-2-7,2 0 0,1 0 1,0-3-1,1 2-99,0 1 0,0 0 0,-1-4 0,0-1-34,-4 0 0,6 5 0,-4 1 0,-1-1 82,2 2 1,0-5 0,2 3 0,0-3 24,0-2 1,-5 1 0,0-1 0,1 2 17,2 3 1,-3-3 0,0 3-1,0-3-22,-1-1 1,4 1-1,-3 1 1,3 2-22,2-1 1,-5-2-1,0-2 1,1 1-51,3-1 1,0 5 0,0 1-1,-3-3 1,-1-1 0,-1 0 1,2 2-1,-3 1 12,-1-2 1,3 4 0,-5 0 0,1 0 7,0 0 1,-4 3 0,5-5 0,-2 0-25,0 2 0,1-5 0,-4 3 0,1-3-37,2-2 1,1 1 0,-6-1 0,0 0-25,1 1 0,-1-1 0,1-1 0,-3-2 74,-2-1 0,1-5 0,-4 3 34,1-2 1,-4-1 73,6-5 1,-5 0 0,3 1-38,-2 4 1,0-3 0,-2 4-23,0 1 1,3-4-34,-2 6 0,-4-4 1,6 3-19,-1-2 1,-4 1-1,4-4-19,0 2 1,-2 6 0,4-1 3,-2 2 1,0 3-1,-2-1 1,2 1 8,2-1 0,-5 0 1,4 1-1,-3-1 23,1 1 1,2-1 0,-4 0 65,2 1 0,1-7-77,-1-3 1,-2-4 74,7-1 1,-6-6 0,4-4-5,-1-3 1,2 4 0,-2-1-1,-1-1 14,0-2 1,4-1 0,-4-1 0,1 1-9,-1 0 1,5-1 0,-1 2-1,3 2-41,1 2 1,1-6 0,-1-2 0,0 1-8,1 0 1,6 5 0,3-9-1,3 4 7,1 2 1,3 0-1,1-1 1,1 1 33,-1-1 1,5-4-1,0 0 1,0 1-40,-4 2 0,-2 2 0,-3 0 1,1-1-19,0 1 1,-2 0-1,-1-1 1,-4 1-29,-1-1 1,3 1 0,-5 0 0,-1-1-61,-2 1 0,-2-1 0,0 3 0,1 0-163,-1 3 1,-4 1-1,-1-3 122,2 1 0,1 0 0,-1-2 1,-3 1-27,-2 1 0,5 0 1,-3-4 47,0 0 0,-1-1 1,-6 1-1,3-1-49,0 1 0,1 0 0,-5-1 90,0 1 1,0-1 0,0 1 0,0 0 99,0-1 0,0 1 0,0-1 156,0 1 1,0 5 0,-1-1 33,-4-1 1,-3-2 0,-5-1 0,2 1-45,1 3 1,1-3-1,-6 4 1,1-4-22,-1-1 1,1-6 0,0 1 0,-1 0-36,1-2 0,0 4 0,-2-7 0,-2 0 10,-1 1 1,-7-4-1,4 3 1,-2-3-87,0-2 1,0 2-1,-5 1 1,0 3 44,1-3 1,4 4-1,0-2 1,0 0 27,1 1 0,-2 2 0,4 5 1,-1-1 27,-4-2 0,0-1 0,1 6 0,2 0 8,3-1 0,-4 3 0,3-1 0,-1 2-42,-4-1 1,4-8 0,-1 5 0,2-1-26,4 0 1,-4 2 0,2-2-1,1-2-42,2-1 1,-3-5 0,0 3 0,1 1-5,2-1 1,0-3 0,-1 3 0,-2 0 20,1 0 0,0-3 1,1 5-1,-2 2 6,1 1 1,0 0 0,1-2-1,-2-1 3,1 1 1,1-2 0,-1 0 0,-1 1-5,1-2 1,-4 1-1,-1-6 1,1 4-7,3 1 1,-2-5 0,2 2 0,0-1-11,-2 1 0,3-3 1,-4 3-1,1-2 4,4 2 1,-4-3-1,0 3 1,0-2 19,1 2 1,-4-3 0,3 3 0,-2-3 6,-2-2 1,2 0 0,-1 1 0,-1-1 13,-2 0 1,-2 0 0,2 1 0,1-1-47,2 0 0,0 0 1,-5-1-1,1-1-8,-1 3 0,0-4 0,0 8 1,1-2 0,-1 2 1,0-3 0,0 3 0,0-2-7,1 2 0,-1-3 0,0 3 0,0-1-28,1 1 0,-1-2 0,0 5 0,0 1-4,1-1 0,0-5 0,3 2 0,2-1-12,3 1 1,-6-3-1,4 3 1,-2-4-9,0 0 1,4 4-1,-2 1 1,0 1 12,-1-1 1,4 1 0,-3-4 0,1 4 23,3 1 1,-2-3 0,-1 4 0,-2-1 0,-2 0 1,4 2-1,0 3 1,2-2-9,0-1 0,-7-5 1,4 3-1,-2 1-18,0-1 0,5 0 1,-5 3-1,0-2-14,2-3 1,-4 6 0,7-3 0,0 4-11,-2 2 0,0-5 0,-3 0 0,3 3 44,1 4 0,2 0 1,-4 2-1,1-3-25,3-1 0,-3 4 0,2 1 1,0-2-24,-2-2 0,0-2 0,-3 1 1,4 0 2,-1-1 0,5 1 0,-5-2 1,2-2 14,0-1 0,-5 0 0,5 5 0,1-1 47,2 1 0,-3-1 0,0 1 1,1 0 0,2-1 0,2 2 0,-1 2 0,3 2 66,2-3 0,-3 4 1,5-1-96,0-2 0,-5 3-62,4-2 0,1 5-116,-2-4-16,7 5 199,-3-2 55,6 6 215,0 0 0,-5 2 1,-2 1-213,-1 2 1,0 1 0,-3-1-1,2 3-28,-2 0 0,-7 5 0,-1-4 0,0 4 6,-2 1 0,-2 2 0,-5 2 0,-1 1-70,0-1 1,0 4 0,1 2 0,-1 2-56,0-2 0,0 1 1,2-4-1,1 1-12,2 4 0,2-4 0,-2 2 0,5 0-46,3-1 0,2 4 0,-1-3 0,1 3 115,-1 2 1,6-5 0,-1 0 0,-1 0 65,-2-2 1,-1 5 0,-1-4 0,1-1-16,0-3 0,-1 2 0,1-2 0,0-1-48,-1-2 0,1-3 0,-1-2 0,1-2 12,0 3 1,-1-1 0,1 0-1,-1-1-3,1 1 0,0-3 0,-1 1-40,1 3 1,0-6 0,1 0 0,2-1-59,1 0 1,5 0-49,-4-5 1,4 0-206,-5 0 1,5 0-547,-4 0 0,4 0-3204,-5 0-775,7 0 4905,-3 0 0,31-7 0,7-1 0</inkml:trace>
  <inkml:trace contextRef="#ctx0" brushRef="#br0">3150 15252 8399,'-9'0'-942,"-1"0"3712,7 0-2279,-3 0 1,7-2 0,4-3-191,5-4 0,-2 1 1,1 0-1,1 0-32,-2 0 1,5 3-1,-4-5-133,4-1 1,-3 5 0,-1 1 48,2 3 1,-3 2-83,2 0 1,-7 2-24,2 3 0,-3-2 1,-2 6-80,0 3 1,-7-6-1,-2-1 1,-4-4-251,-2-1 0,1 0 1,0 0-1,-2-1 134,-4-4 1,5-3 0,-5-6 0,4-1 107,2 1 1,1-1-1,4 1 275,4 0 0,3-1 1,4 1 109,3-1 1,3 7 0,6 4 0,2 4-28,3 4 0,-3 0 1,3 5-1,-1 2-150,1 2 0,-3 2 0,3-1 0,-4 0-105,-6 1 0,2 1 1,-4 1-1,-1 3-127,1-3 0,2-1 0,-4-1-136,-2-1 1,-1-5 0,-4-1 57,-3-1 0,2-2 0,-6-5 1,-3 0-70,0 0 1,-3-2 0,1-3 0,-1-4 76,1-4 0,4-1 0,2-1 1,0 1 135,0-1 0,5 1 1,-2 0 81,4-1 1,2 7 0,4 3 0,5 4 82,3 1 1,1 0 0,0 0-1,1 0-12,-1 0 0,1 1 1,1 3-1,0 2-43,-2 2 0,4 2 0,-10 4 0,1 0-102,1 1 1,-5-1 0,2 1-61,0-1 0,-2 0 0,-7 1 1,-1-1-108,-2 0 1,-6-4 0,1-2 0,-2-2-143,-3-2 1,-1-3 0,-1-1-1,-4-1-57,-2-4 1,1-3 0,-4-7 0,4-1 209,1-3 0,-1 3 1,6-3-1,3 3 209,0 2 1,7-1 0,1 1 154,4 0 0,7 1 1,4 3-1,2 5 99,3 4 0,4 1 0,2 1 0,-1 3-91,1 0 0,0 8 0,-3-3 1,1 2-129,-2-1 1,-5 3-1,-3-4 1,2 4-30,2 2 1,-3-3-1,-2-1 1,-2-1-16,-3 1 1,-1 2-1,-2 1-315,0 1 1,0-1 0,-2-1 32,-2-3 1,-4-4 0,-7-6 0,1 0-14,-1 0 1,-4-2-1,0-1 1,0-3-56,-2-2 1,5-2 0,-3-4-1,3-2 222,1-3 1,1 3 0,1-5 0,4 2 207,4 0 1,-1-2 0,1 3-49,2-1 1,3 1-1,4 7 1,6 3 137,3 2 1,1 1 0,0 7 0,1 2 26,-1 6 1,1 3-1,-1 1 1,0 1-159,1-1 0,-6 0 0,-1 1 0,-1-1-79,-4 1 1,3-1-1,-1 0 1,-2 1 10,-1-1 0,-2-4 0,0-1-734,0 2 0,-2 1 212,-2-3 0,-4-2 1,-7-7 44,1 0 1,-1 0 0,3-2-1,0-1-5,3-2 1,4-5-1,-3 4-3,2-2 0,1 3 0,3-3-415,-3 2 1,4-1-99,-4 3 1,3 0-34,2-5 766,7 6 1,-4-4 0,5 6-205,-2-4 0,1 3-340,-2-3 1,-4 2 750,4-1 0,3-4 0,0-7 0</inkml:trace>
  <inkml:trace contextRef="#ctx0" brushRef="#br0">2100 14446 8280,'-9'0'1504,"-1"0"-369,7 0-587,-10 0 1,10 0 376,-7 0-387,7 0 0,-3 1-28,6 4 1,1-2-305,4 7 0,1 0 0,4 6 0,-4 1-40,1 2 0,-1 12 0,5-1 1,-1 7-35,1 8 1,0 4 0,1 9 0,-3 1-185,2 3 0,-3 4 0,2 7 0,0 2-74,-2 2 1,0 0-1,-5-7 1,2-3 97,-2-4 0,3-1 1,-1-4-1,0-9 52,1-7 0,-3-2 0,5-5 0,0-2 8,0-2 1,-3 1-1,3-8 1,-2 5 13,-2 4 0,2-2 1,0 1-1,1-5 30,-1-3 0,-1-7 1,-3 2-1,1-3 157,2-1 1,-1-6 195,-4 1 1,2-5 41,3 4 0,-2-5-274,7 0 0,-6-2 1,6 0-1,1 1 12,2 2 0,3 1 0,3-3 0,4 2-63,-1-2 0,7 0 1,-2 1-1,6 0-104,4 0 1,-3-3 0,3-1-1,-1 0 56,1 0 0,6 0 0,4 0 0,-4 0 42,-3 0 1,-2-5 0,5 1 0,0-1-17,1-2 1,-3 6 0,-1-4 0,-3 2-49,-2-2 0,8 3 0,-4-2 1,-3 0-34,1 0 0,-5 2 1,6-3-1,2 4 7,2 1 1,-4-5 0,1 0 0,-1 2 8,-1 1 1,4-3 0,-2 1 0,2 0 45,2 3 1,1-1-1,0-1 1,3-2 37,1 2 1,4 0-1,-4 0 1,0-2 4,2 2 1,-1-4 0,6 1 0,-4-2-30,-1-3 1,-1-1 0,-1 1 0,3 2 20,0-3 0,0 0 0,-4-3 0,2 3-56,3 2 1,-1-3-1,1 4 1,-4-4-50,-3-2 0,3 6 1,2-1-1,-1 1-90,1 1 0,-2-5 0,-5 5 0,0 0-13,0 3 1,5-1 0,0 1 0,-3 2 31,-5 1 0,1 2 1,-2 0-1,1-2-108,-2-2 1,2 2-1,-5-3 1,0 4 84,1 1 1,4 0 0,-4 0-1,1 0 17,-3 0 1,1 0 0,0 0 0,0 0 28,0 0 1,0 0 0,-3 0 0,4 0 10,0 0 1,1-5-1,3-2 1,-3 1 27,-2 0 1,5-1 0,-2 4 0,4-2 57,1 2 1,0 0 0,0 0 0,2-2-79,3 2 0,2 1 0,2 2 0,-2 0-29,0 0 1,-4 2 0,7 1 0,1 2 4,2-2 0,0-2 1,-2 1-1,-1 1 34,1 2 1,2 0 0,2-5 0,-2 0 25,-3 0 1,3 0-1,-4 0 1,3 1-25,-3 4 0,-2-3 0,-7 3 0,2-2-50,3 2 0,-3-4 1,3 6-1,-4-3-1,-1 1 0,-4 0 0,-1-3 0,1 1-26,-3 2 1,4-1 0,-6-4 0,-2 0 50,-2 0 1,-3 0-1,-3 0 1,-3 0 11,0 0 1,-10 0 0,3 0 0,-1 0-52,0 0 0,-3 0-152,-1 0 212,-6 0 104,4 0 0,-9-1-3,-3-4 0,4 2 0,-6-7-220,1-1 0,3-2 0,-5-1 0,0-1 0,0 1 0,5-5 1,-2-2-1,2-1 35,-2-4 0,3-1 0,-3-2 0,2-1 79,-2-4 1,4-3-1,-4-6 1,2-1-36,-2-4 0,4-4 1,-6-5-1,1-1-67,-4 1 0,2-1 0,0 1 0,2 1 44,3 3 1,-4 3-1,1 7 1,-1 2-17,1 2 1,-4 4 0,6 6 0,-1 2 77,-2 3 0,1-1 0,-5 4 0,3 0-3,1 0 1,-4 2 0,3 5 0,-1-1-180,-1 1 0,0-2 1,-2-2-1,0-1 53,3 2 1,-1 1-1,-4 1 1,0 1 72,-1-1 0,6 1 0,-1 0 0,-1-1 73,-2 1 0,0 0 0,2-1 0,1 2 17,-1 4 0,-2-4 0,-1 3 0,0-1 40,-1 2 1,-4-3 0,0 6-1,0-2 49,-2-3 0,3 3 0,-6 0 1,-1 0-79,-2 0 0,-9 3 0,-2-5 0,-3 1-67,-3 1 1,0 0-1,-4 5 1,-5-4-58,-3-1 0,-3 3 0,-2-3 1,-3 2 38,-1 3 0,-7-4 0,-5 3 0,2 0 17,1 3 0,-4-4 1,37 3-1,0-1 1,-1 2-1,0-1 0,-2 1 0,1 1 1,-38 0-1,1 0 0,0 0-8,0 0 0,38 0 1,-1 0-1,0 0 1,0 0-1,-37 0-2,5 0 0,-2 0 0,-1-2 0,0-1-1,-1-2 0,3-1 1,4 2-1,0 0-11,0 0 0,-3-2 1,1 1-1,4 2 3,-1 1 1,3 2 0,-1 0 0,2 0 11,-2 0 1,5 0 0,2-1 0,1-2-4,-1-2 0,3-2 1,-4 4-1,6-3 31,4-2 1,-1-2 0,4-4 0,0-1 5,1 1 0,-1 4 0,4 1 0,-2-2 16,2-2 0,-1 0 0,1 2 0,-2 3 1,2 1 0,-1-2 0,1 4 0,-4 2-24,-1 1 1,0 2 0,-3 0 0,1 0-20,-1 0 1,1 2-1,-2 1 1,0 3 10,0 2 1,6 4-1,-4 5 1,-1 2 28,-2-1 1,4-2 0,4 0 0,2 2 13,-2 1 1,7 0 0,-4-5-1,2-1-4,3-3 1,5 1 0,-2-5 0,2 1 64,3-1 0,3 4 0,3-6 0,4 0-115,1-3 0,-3 4 1,5 0-1,1-2-110,2-1 1,2 2 0,0 1-660,-1-2 1,1 1-1752,-1 0 0,1-2-511,0 3 0,4-4 3041,0-1 0,7 0 0,-3 0 0</inkml:trace>
  <inkml:trace contextRef="#ctx0" brushRef="#br0">2546 16374 8226,'-14'-8'-167,"-1"3"1,6 3 0,-1 2 0,-1 0-141,-2 0 1,-1 0 0,0 0 0,1 2 418,3 3 0,-1-2 0,5 5 0,-1 0 178,1 0 0,-4-3 1,5 4 127,2 3 1,2 0-26,1 3 1,1-7-1,4-2 13,5 1 0,-2-6 0,1 4 0,2-5 35,2-5 1,6-3 0,2-6 0,1-1-66,4 1 0,1-2 0,4-3 0,2-5-60,6-3 1,2-2-1,2 0 1,2-1-114,3-4 1,3 2 0,5-6-1,-2-2-32,-1-2 0,-6 4 1,1 0-1,-4-4 36,-1-4 0,-1 1 0,-2-5 1,-3 2 41,-2 0 1,5-1 0,-2 2 0,2-1-27,-1 2 1,2 6-1,-3 2 1,4-2-14,1-2 1,0 1-1,2 1 1,1 1-164,2-1 0,8-3 0,-1-3 0,2-2 3,-1 2 1,-1-4 0,2 0 0,2-2-9,-28 22 1,1 0-1,27-24 1,-27 24-1,0-1 1,-1 1-1,0 0-24,0 0 1,0 0 0,4-2 0,-1-1 0,-1 0 0,0 0 0,0 0 0,1 1-1,0 1 1,-1-1-1,-2 2 1,0 0-1,2-1 1,0 1-1,0-2 1,-1 0-47,1-1 0,0 0 0,-2 3 1,0 0-1,2-2 0,0 0 1,-1 1-1,0-1 4,-2 1 1,0 0-1,2-1 1,0 0 0,0 2-1,-1 1 1,-1-1 0,1 1 39,28-27 0,3 6 0,-30 25 1,0-1-1,1 1 0,-1-1 2,3 0 0,-1 1 0,-2-1 0,0 1 0,-1-2 0,0 1 0,30-24-7,2 1 0,-3-1 0,-27 23 0,0 0 0,-1 1 0,0 1-66,29-25 1,-2 2-1,-2 5 1,1-2-70,-1-3 1,-6 8-1,-3-3 1,-1 3 22,1 3 1,-3 1 0,1 4 0,-5-2 34,-2 2 1,-7 2 0,1 3 0,-1 1 81,2 2 1,-9 6 0,3-1-1,-6 3-69,-4 2 0,1 4 0,-3 2 0,-3 2-362,-1 3 496,-5-5 229,-1 6-23,-6-4 0,-1 6-158,-4 0 1,-2 1 0,-4 3-304,2 0 1,4 1-77,-5-5 1,5 0-258,-4 0 380,6-6 1,-4 3-1,7-7 39,0-1 0,-1 3 0,-3-2 220,0-1 0,-1 3 1,5-2-1,0-1 57,0-2 0,-2-1 1,-3-2-1,-4-2-103,-4-1 0,2-6 0,-2 1 0,-5-3-61,-2-2 1,-6-6 0,-6-4-1,-3-2-47,-2-2 0,-8-7 1,-7-3-1,-4-3-38,-2-1 0,1-1 1,-1 1-1,1-1 10,-1 0 0,8 7 0,6 3 1,4 4 28,0 0 0,3 0 0,0-1 0,2 0 16,3 4 0,7 5 0,1 0 0,-2-1-6,-1 0 0,4 5 1,3-1-1,0 1 16,1-2 0,0 4 1,5-2-1,1 4-25,3 4 1,-2 5 0,2-5-11,-3-1 0,4 9 0,1 1 2,1 3 0,-2 4 52,4-2 1,-2 7 271,3-2-271,2 3 0,-4 9-33,6 2 1,0-1-1,0 2 13,0 1 0,0-3-35,0 2 1,-2-5 15,-3 4 1,2-1 0,-5 3 6,2-1 1,-6 0 0,3 4 5,-4 0 0,3-3 1,-1 1-1,-3 0 0,-4 0 1,-2 4 0,0 4 0,-4 3 37,-3 2 0,-6 3 1,-3 2-1,0 3 50,-4 6 0,-7 4 0,-2 3 0,-1 2-10,1-1 0,-6 2 0,4 1 1,-3 1-36,-4 3 1,10-4 0,-6-2 0,4-3-3,2-2 0,-6 0 0,3-1 1,-2-3-36,0 0 0,6-6 0,-6 4 0,-2 0-5,-1 0 1,4 0 0,1 2 0,-1 0-37,1 1 1,-1-3 0,-6 1 0,2 2 15,3 1 0,-3 3 1,5-1-1,-2 0 12,1 0 1,1 4 0,-2-3 0,5-1 7,3 4 1,2-4-1,-2 5 1,0-3 2,2-2 1,-3-2 0,9-1-1,-1-1-2,-1 1 1,3 0 0,-4 0-1,3-4 0,2 0 0,1-1 0,4-3 0,-2 3-1,-2 2 0,1-5 0,4 1 1,0-2-3,0-3 0,1 1 1,-1 0-1,2 0-9,3-1 1,-4-4 0,4 0 0,-1 2-14,1 1 0,-3 0 0,4-1 0,1-4-61,3-1 1,-4 5 0,1-4-1,-2 0 12,0-2 1,5 0 0,-5 1 0,-2 0-46,-1 0 0,-2 0 0,2-4 1,2 2 71,1-1 0,-5 3 0,-3-2 0,3-2 89,4-1 1,2-1-1,-2-1 1,1 1-30,-2-1 1,4-4 0,-1-1 0,3 2 20,2 2 0,2 2-20,2-1 0,6-4 0,1-2-96,1-2 1,6-1-168,0-5 0,1 0 0,9 1 148,1 4 0,-3-3 0,2 3 31,1-4 0,2 4 1,1 1 43,0 2 1,-4 0 0,-2 3 0,0-1 50,0 1 1,0 4 0,3 2-1,-1 4-64,1 1 1,-3 4-1,2 6 1,1 5-114,2 4 1,-1 4 0,0 11-1,-3 0-69,2 3 0,2 8 0,2 0 1,-1 2-103,0-2 0,1-3 0,-1-6 1,0-1-426,1 1 1,4-4 0,0-4 0,0-9-331,2-4 1077,2-3 0,-7 14 0,-4 4 0</inkml:trace>
  <inkml:trace contextRef="#ctx0" brushRef="#br0">7740 17453 7627,'-5'14'447,"0"1"-245,2-1 0,2-4 0,4-2 0,5 0 262,6 0 0,12-5 1,1 2-1,6-4 68,4-1 0,6-6 1,8-5-1,5-7-12,8-6 1,5-3 0,5-2 0,1 0-287,-37 15 1,1 0 0,4 0-1,1 0 1,0 1 0,-1 1 0,1 0-1,0 1-104,0 1 0,0 0 0,-1 0 0,2 2 1,0 2-1,1 1 0,1 1 0,0 0-49,0 1 0,0-1 1,0 1-1,-1 0 1,-2 1-1,0 1 0,2-2 1,1 0 10,3-1 0,0 0 1,3-1-1,0 0 0,2-2 1,0 0-1,-2-1 1,0 1 30,-2 0 1,0 0-1,2-1 1,1 0 0,2-1-1,0-1 1,2-2-1,1 0-126,0-2 1,2 0-1,-1 0 1,1 0-1,-2-1 1,0 1-1,2-1 1,0 1 21,0 0 0,1-1 1,-1 1-1,1 0 1,0-1-1,-1 1 0,-2 0 1,-1 1 17,-2 1 1,0 0 0,-2-2 0,0 0 0,3 2 0,0 0 0,-1-1 0,0-1-55,0 0 1,0-1-1,-3 3 1,-1 1-1,-4-1 1,-2 0-1,1-1 1,-1 2 86,-1-1 0,0 1 1,-3 0-1,0 1 0,37-4 1,-9 0-31,-4-1 0,-6 2 1,-5 2-1,-6 3-41,-4 2 0,-5 1 1,-13 5-1,-3 0-647,-5 0-300,-3 0 1,-9 0 0,-7 0-53,-8 0 0,-5-5 1,-3-1-1,-3-2-1485,-5-3 0,-3-7 2485,-2-1 0,-6 0 0,-2 4 0</inkml:trace>
  <inkml:trace contextRef="#ctx0" brushRef="#br0">11941 16403 7703,'0'-10'740,"1"2"1,4 2 14,5 2 0,9 1 0,7 0 0,4-2-180,4 2 1,10 0 0,-1 0-1,4-2-214,2 2 1,1 1 0,3 2-1,-5 0-92,-4 0 0,-2 5 0,-2 1 0,-5 2-74,-5 3 0,2 2 1,-9 2-1,1-1-83,0 0 0,-7 7 0,3 3 0,-4 2-59,-2-2 1,-1 8 0,-2-2 0,-3 4-128,-2 1 1,-1 5 0,-5 0 0,-2 4-195,-2 4 1,-6 5 0,-9-3 0,-5-1-622,-3 1 1,-2 3 0,0-5 0,0-2-139,1-1 1,-1-10 0,0-6 0,0-9 1026,1-4 0,-8-27 0,0-6 0</inkml:trace>
  <inkml:trace contextRef="#ctx0" brushRef="#br0">7841 16849 7724,'9'0'-297,"1"0"854,1 0 0,-3 0 48,2 0 0,-7 6 0,2 4-283,-4 2 1,-2 4 0,-4 2 0,-5 3-35,-3 1 1,-6 2-1,-2 6 1,-1 2-49,-4 2 1,-2 8 0,-3-1 0,1 6-56,3-1 1,1 0 0,-1 1 0,3 1-23,5-2 1,4-3-1,6-3 1,4-5-119,3-4 0,9-1 0,4-11 0,7-1-3,6-2 0,4-7 1,4 1-1,5 1 136,5 2 1,-4-4 0,7 1 0,-4 3 83,4 4 0,-2 1 0,4 6 0,-6 2-12,-2 1 1,-9-3 0,0 0 0,-6 3-218,-3 5 1,1-7 0,-6 4-1,-4-3-879,-4-4 0,3-1 0,-3-7-3259,0 1 4105,5-1 0,-61-30 0,-31-17 0,28 11 0,0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3093 13698 7751,'0'14'1730,"0"-4"-183,0-1-284,0-6 13,0 10-786,0-11 1,0 6 0,-2-5-122,-2 2 1,2 1-1,-4-1 1,1 5-27,0 2 0,-6 3 1,1 1-1,-3 3 35,-1 5 0,-5 5 1,-2 4-1,-3 6 42,-6 2 0,-5 9 0,-9 2 1,0 4-46,-4 2 1,1 0-1,-5-1 1,-3 1-122,-1-1 0,5-1 0,3-3 1,3-7-79,2-6 0,5 2 0,1-7 1,0-1-207,1-6 0,5-9 0,1 1 0,4-6-572,1-4 1,-1 1 0,2-6-708,5-2 0,8-2 0,3-2 406,1-4 1,3-3 0,4-6 0,1-1-1147,4 1 1,3-2 2048,6-3 0,13-36 0,4-13 0</inkml:trace>
  <inkml:trace contextRef="#ctx0" brushRef="#br0">2604 13827 8356,'-15'0'-384,"6"0"1,-1 0 681,-1 0 0,-2 6 0,0 4 0,2 3 467,2 1 1,-1 2-1,-4 3 1,-1 7-28,1 6 0,-5 6 0,-2 10 1,-1 7-400,-4 5 0,-3 8 0,13-31 0,0 1 0,-1 1 0,1 0-211,0 1 1,0 0-1,-2 1 1,1-1-1,0 3 1,0-1-1,0 1 1,0-1-38,0 1 0,-1 0 0,3-4 0,0-1 1,-2 4-1,0-1 0,2-2 0,2-1 31,-11 34 1,-2 1 0,7-10 0,3-4-85,5-5 1,-1-6-1,6-9 1,0-6 74,-1-3 0,2-7 1,5-4 25,0-3 1,7-6 0,2-2 0,4-2-54,2-3 0,-1 0 0,2 1 0,3 2 117,5 2 1,3-3 0,2 3-1,1 0-42,4 0 0,-2 0 0,5 3 0,-2-1-127,-3 1 0,0-3 0,0 1 0,1 3-158,-1 0 0,-1 3 1,-4-1-1,-1 0-391,-3 1 1,0-1-1,2 1 1,-2-1-283,-2 0 0,-2-1 0,-5-3 0,1-5-481,-1-4 1278,0-1 0,-25-6 0,-6-2 0</inkml:trace>
  <inkml:trace contextRef="#ctx0" brushRef="#br0">4618 15568 8221,'-14'14'1025,"1"-4"1,2 0 0,1-1-373,-1-1 1,-2 5 0,-3-2 0,-3 5-173,-5 3 1,-3 7-1,-4 0 1,-2 4-152,-6 3 1,-4 12-1,-5 0 1,-4 3-197,-4 2 0,24-23 1,0 0-1,-2-1 0,0 1 1,-1 1-1,0 1-23,-1 2 0,0 1 0,1-3 0,0 1 0,0 1 0,1 0 0,1-2 0,1 0-18,0-3 1,0 0 0,0 3 0,1 0 0,-25 25 0,4 2-44,4-5 0,5 1 0,3-5 0,3 0 86,2-2 0,1-9 1,7-4-1,1-4-102,2-4 0,5-7 0,-2 2 0,4-4-1591,4-6-877,2 4 1,3-13-56,3 0 1,8-8 2488,2-11 0,0-29 0,-5-13 0</inkml:trace>
  <inkml:trace contextRef="#ctx0" brushRef="#br0">3769 15654 8158,'-6'15'-174,"3"-1"0,-7 1 0,-1 1 374,-2 3 1,-1-3 0,-1 4-1,1 1 389,-1 3 0,-1 0 0,-3 3 1,-5 4-79,-3-1 1,-3 7 0,-4 1 0,-6 4-177,-6 1 1,-1 2 0,-4 1 0,0 4-186,0 1 0,-2 3 0,25-24 1,0 1-1,2 1 0,1 0 28,-18 33 0,1 3 0,9 2 0,-1 0-39,-1 2 0,11-9 1,0 2-1,7-7-101,2-6 0,2-5 0,4-1 0,4-6 80,3-6 0,2-9 1,2-2-1,4-3 22,9-2 0,2-2 1,12-2-1,6 1-15,5-1 0,10 5 0,3 1 0,3-1-65,1 2 1,7-4 0,3 7 0,4 2-183,0 1 1,0 2-1,-2-1 1,-4 1-493,-1 0 0,0 1 0,-5 4 0,0 4-386,-3 4 0,-9-4 1,-3-1 999,-4-2 0,-1 12 0,4-3 0</inkml:trace>
  <inkml:trace contextRef="#ctx0" brushRef="#br0">12833 12230 7800,'0'14'1046,"0"-4"-252,0 0 0,-2-2 1,-1 3-99,-2-2 0,-1-4 0,1 3-146,-5-1 1,-2 4 0,-4-3 0,-3 1 355,-5 1 0,-5-1 0,-5 6 0,-4 1-117,-4 3 1,-9-1 0,-8 6 0,-11 1-528,31-11 0,-2-1 1,-6 2-1,-2-1 0,-2 1 1,-1-1-1,-1 0 1,-2 1-75,-3-1 0,-1 0 0,-3 1 0,-1-1 1,-2 0-1,-1-1 0,3 0 0,0-2-76,1 0 0,1-2 0,1-2 1,2 0-1,2-1 0,1-1 1,3 0-1,0 0 79,3 1 0,1-1 1,4-2-1,2 0 1,-35 2-1,3-3-128,2-2 0,2 0 0,5 0 0,5-2-63,6-3 0,1-3 0,-6-6 0,-2 0 0,-1-1 0,6 1 0,7 1 0,1 2-174,0 1 0,1 7 0,7-2 1,4 4-728,0 1 1,8 0 0,5 0 0,2 0-454,4 0 0,1 1 0,3 4-958,4 5 0,-3-2 687,8 1 0,5-1 0,10 2 1625,7-5 0,30-42 0,13-11 0</inkml:trace>
  <inkml:trace contextRef="#ctx0" brushRef="#br0">11610 11885 7783,'-29'14'0,"0"0"185,1 1 0,4-1 0,1 1 1,3-1 436,2 0 0,-4 1 1,-1-1-1,-1 1 22,0-1 1,0 7 0,-6 3 0,-4 3-99,-4 2 1,-8-1 0,-6 1 0,-4 2-252,-7 2 0,-13-2 1,36-15-1,-1 1 1,-2-1-1,0-2-178,-3 1 0,0-1 0,0 3 1,-2 0-1,-3 0 0,0 1 0,0 0 1,0-1-69,0 1 1,1-1-1,-2 0 1,1 0 0,6-2-1,1 0 1,1 1 0,0 0 66,1 1 0,1 0 0,1 2 1,1 0-1,1-2 0,-1-2 0,-28 14 28,7-3 1,4-4-1,1 3 1,6-2 10,4-2 1,7-4-1,12-6 1,4-1 62,1 1 0,2 0 0,6 1 0,3-3-106,6 2 1,2 2 0,2 2 0,0 1-134,0 3 0,8 3 1,6 7-1,9 1 213,4 4 0,8 3 0,5 6 1,8 2 89,9 2 0,3 5 0,-27-24 1,1 1-1,0 0 0,1 0-91,0 0 0,0-1 1,-1-1-1,-1-1 1,0 0-1,0-1 0,30 25-70,-2-4 1,2 4 0,-4-4-1,-7-4-372,-5-7 0,-2-5 1,-10-3-1,-2-1-723,-2-2 1,-1-6 0,-11 1 0,-1-3-2105,-2-2 0,-3 0 3078,-4 1 0,-22 12 0,-11 3 0</inkml:trace>
  <inkml:trace contextRef="#ctx0" brushRef="#br0">13149 15726 7857,'-8'-6'1430,"0"4"-510,4-2 1,-4 2-1,-7 2-307,1 0 0,-1 0 1,-1 2-1,-3 2-13,-5 6 1,-9 4 0,-7 4-1,-7 3 82,-5 1 1,-11 7 0,-5 4 0,-6-1-401,36-16 1,-1-1 0,-2-1 0,-1-1 0,1 0 0,-1 0 0,-1-2-1,0 0-119,0 0 1,-1-1-1,0-1 1,-1-1-1,4-2 1,0-1 0,-1 0-1,0-2-20,-1 1 0,-1-1 0,-1 0 0,-1-1 0,1-2 0,-1 0 1,1 0-1,1 0-68,-1 0 0,2 0 0,-39 0 0,41 0 1,-1 0-1,0 0 0,-1 0 65,1 0 0,0 0 0,0 0 0,0 0 0,-30 0 0,1 0 27,-1 0 1,1 0 0,6 0 0,6 0-88,4 0 1,3 0 0,-6-2 0,2-1-87,3-2 0,-1 0 0,4 4 0,-1-3-145,-3 0 1,-1-1 0,3 5 0,4 1-174,3 4 0,2-2 0,0 9 0,1 2-230,4 4 1,3 1 0,7-6 0,4-2-2078,5-2 1682,3 1 0,10-2 0,4-5-129,5-6 0,9-10 0,-3-8 1,4-1-650,1-4 0,1-1 1727,-1-2 0,7-2 0,5-5 0,1-2 0,0 0 0</inkml:trace>
  <inkml:trace contextRef="#ctx0" brushRef="#br0">11293 14921 7679,'-16'1'70,"-3"4"0,3-2 0,-3 5 0,2 0 486,-3 0 0,3 2 1,-6 4-1,1 1-80,0-1 0,2 2 1,-4 1-1,-3 6-107,-5 4 1,0-1 0,-4 9 0,-3-2-59,-2 1 0,-1 11 0,-9-2 0,0 2 81,0-1 0,-2 0 0,-5-1 1,-1 1-194,-3 4 0,1-3 0,28-21 0,-1 0 0,0-1 0,-1 1-105,0 0 1,0-1-1,-1 1 1,0-1-1,0 2 1,2 1-1,-32 22 115,9-6 0,2-2 0,10-10 0,5-5 42,4-2 1,9-4-1,7-6 23,4-4 0,8 4-219,4-3 1,2 3-1,2 1 1,2 2 5,2 3 1,4 2 0,8 5 0,4-1 145,4 5 1,3 1-1,1 7 1,3 2 185,2 2 1,4 7 0,8 4 0,3 5-152,-22-27 1,1 0-1,24 30 1,-26-28-1,1 1 1,-1-1-1,1 1-125,0-1 1,-1 0 0,-1 2 0,0 0 0,2-3 0,-1 0 0,23 30-108,-6-4 1,-5-15 0,-9-3 0,3-7-783,2-5 1,-7-11 0,3-1 0,-4-6-399,-2-4 0,4-1 0,-5-5 1170,1 0 0,-15-13 0,-10-3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3122 15194 7762,'-10'-5'-192,"1"-1"-166,-3-2 0,4 5 1589,-1-2-958,6 3 1,-9 4 769,8 3-270,-1-4 1,6 6-24,4-7 0,3 0-410,7 0 1,-1 0-1,-1-2-118,-4-3 1,4 2 0,-3-5 0,1 0-46,-2 0 1,4-2-1,-3-4 1,4 0-52,5-1 1,-3-1-1,5-1 1,0-4 40,3-1 0,5-4 0,3-6 0,1-2-1,-1 2 0,3-4 1,1-1-1,0 0-65,4 4 1,-5 2 0,-1 4 0,-4 3-133,-1 5 0,0 3 1,-2 3-1,-1 2-61,-2 1 0,-2 5 1,4-4-1,-2-2 41,1-2 0,-4-3 0,0-2 0,-2-2 124,0-3 1,2 2 0,-3-4 0,1-2-41,-2 1 1,-6 2-1,-1-2 1,0 2-35,-2-1 1,-2 4 54,-6 2 0,-2 9-32,-2 6 0,-4 4 0,-7 4 1,-1 8 1,-3 5 1,2 1 0,-7 4 0,-2 0-9,-1 1 1,-2 6 0,0 4 0,0-1-48,1-1 1,-1 4 0,-1 3-1,-4 4-26,-4 1 1,-4 6 0,-3 4-1,-3 3 46,-4 2 1,-4 1 0,0 0-1,1 0 1,3-3 1,5-10-1,1-2 1,6-9 24,6-5 1,10-7 0,5-4-34,3-3-46,8-8 1,3-4-1,10-7 1,6-5-43,7-5 1,4 2 0,7-9-1,1-1 458,4-3 1,3-8-1,6-3 1,0-1-92,0 1 1,2-3 0,1 3 0,4-2-46,1-3 0,2-2 0,4 1 1,-1 1-221,-3 2 0,3 6 0,-5-2 0,0 5-159,-3 5 0,-8 3 0,-3 7 0,-2-2-28,-3-3 0,-8 8 0,-5-4 108,-3 3 0,-3-1 133,-3-2 0,-5 7 0,-10 4 0,-6 2 58,-7 2 0,0 0 0,-6 0 1,-1 0-175,-2 0 1,-9 2 0,0 2 0,-3 6-61,1 3 1,0 1 0,-6 2-1,0 3 71,-4 5 0,3 5 1,-5 5-1,2 4 54,1 4 0,-8 7 1,4 4-1,1 3 3,7 1 1,2-4-1,9-2 1,3-1-60,3-4 0,10-7 0,2-7 1,8-7-98,4-6 1,4-8 0,4-3 0,8-3-28,9-6 1,6-12 0,4-13-1,6-6 161,2-6 1,4-8 0,1-4 0,4-1 131,1-3 1,2 1-1,3-2 1,-2-1 179,-1 2 1,-2 1 0,3 1 0,-1 2-50,1 0 0,-9 12 1,-3 1-1,-7 10-68,-8 8 0,-5 3 0,-9 2-13,-3-1 1,-5 7-71,-10 3 0,-8 9 0,-8 2 0,-1 2-148,-4 3 0,-1 8 1,-3 4-1,-2 1-92,-2 0 0,-6 5 0,3 4 0,-3 1 53,-3 1 0,8-3 0,-6 5 0,2-1 16,2 1 1,4 1-1,-4 6 1,2-3-14,3-2 1,8 1 0,5-8 0,4-4-106,6-2 1,2-9 17,7 3 0,2-11 0,3-6 0,4-6 42,4-6 1,6-4 0,2-3 0,3-3-8,6-5 1,1-5 0,6-3 0,-1-3 176,1-2 0,2-1 0,5-6 0,3 1 157,1 0 0,0 0 0,-5-2 0,0-1-46,0-2 0,-3 6 0,-6 9 0,-10 4 287,-7 5-270,-9 3 1,-3 13-1,-11 5 1,-7 8 3,-5 9 0,-7 2 1,-1 8-1,-6 2-161,-6 1 0,-6 7 0,-2 1 1,-2 1 69,2 4 0,-4 2 1,2 1-1,0 2-21,-1 3 1,10-10 0,1 1 0,8-9-621,6-6 1,9-3-530,11-7 1,10-7-1,8-9 1096,9-11 0,0-44 0,0-22 0,-5 22 0,-1-1 0,1 1 0</inkml:trace>
  <inkml:trace contextRef="#ctx0" brushRef="#br0">1697 9338 7849,'0'-8'2487,"0"3"-2088,0 10 1,0-2 0,0 7 0,0 3 6,0 4 0,0 6 0,-1 7 0,-2 5-3,-2 8 0,-5 8 0,4 12 1,-4 5-275,-6 8 0,9-34 1,-2 2-1,-2 3 1,0 2-1,0 1 1,0 1-35,-1 2 1,1-1-1,0-4 1,0 0-1,-2 0 1,0 0-1,2-4 1,0 0-50,0-3 0,1-1 0,-9 39 0,6-9 0,2-4-25,1-9 1,7-4 0,-2-7 0,4 4-20,1 1 0,-5 0 0,0 2 0,2-4 41,1 1 1,-2-5 0,-1 3-1,2-5 58,1-5 0,2-3 0,0-7 0,0-4 122,0-5 0,2-10-194,2-4 0,4-6 1,7-7-1,-1-8 200,0-5 1,2-3 0,2-5 0,3-3 30,1-6 1,-4 4 0,1-9-1,-3 3-181,-2 3 1,1-3 0,-1 7-1,0 1-625,1 1 1,-2 7 0,-2 2-1417,-2 1 1,-5 12 700,0 13 1,-2 12 0,-4 16 1260,-2 2 0,-3 8 0,-1 7 0,-3 1 0,0 1 0</inkml:trace>
  <inkml:trace contextRef="#ctx0" brushRef="#br0">1381 11424 8113,'-51'8'0,"3"-3"473,3-3 1,2-4-1,0-4 1,0-7 102,-1-5 0,3-3 0,2 4 0,4-4-350,0-1 0,5 6 0,-2 0 0,6 5-334,7-1 1,5 4 0,2-1 0,4-2-1112,2-2 1219,1-8 0,12-53 0,-3 28 0,0 0 0</inkml:trace>
  <inkml:trace contextRef="#ctx0" brushRef="#br0">1568 8647 7910,'-5'-9'167,"0"-1"0,-6 5 1172,2-4 334,2 6-1051,1-4 1,7 9-352,4 3 0,-3-2 0,4 6 0,-1 4-84,0 5 0,4-1 1,-2 7-1,1 2-103,3 1 1,-3 2-1,0 1 1,0 2-98,0 2 1,-3 6 0,3-2-1,-2 4-22,-3 1 0,-1-2 0,-2-2 0,0-6 60,0-2 0,0-4 1,0-3-2,0-5 1,-2-11-1,-1-10 70,-2-10 0,-4-14 0,2-11 0,1-3 33,0-4 0,-4-9 1,5-2-1,2-4-37,1-3 0,-2-2 0,-1 3 1,3-1 91,5 1 0,5 4 0,7 4 0,1 6-18,3 8 0,3 3 1,7 9-1,0 3-152,0 5 1,-5 9 0,-2 6-1,-1 2 94,-4 2 1,-1 6-1,-1 4 1,-3 4 61,-2 6 1,-4 2 0,-6 7-1,0-1-105,0 1 1,0 5 0,-1 1 0,-4 2-144,-5 3 0,-2-5 1,-3 0-1,-1-1-284,-3-1 1,2 6-1,-7-6 1,-2-1-561,-1-1 1,-2-4-1,0-2 1,0-4-42,1-5 1,5 0 0,4-11 0,3-4-1016,2-4 1980,-1-11 0,14-60 0,2 28 0,-1 0 0</inkml:trace>
  <inkml:trace contextRef="#ctx0" brushRef="#br0">2345 8173 8219,'-7'-13'355,"-2"3"1,1 4 0,-2 6-257,-1 0 1,3 1-1,-2 4 1,-1 6 375,-1 7 0,-3 4 0,1 9 0,-1 2 76,1 6 1,0 4 0,-2 5-1,-2 6-238,-1 7 1,0 9 0,4 7 0,2-2-226,4-1 1,2-4 0,7-3 0,2-6-174,3-7 0,4-12 0,11-13 0,4-9-444,3-4 0,0-3 1,-1-3-1,-2-6-340,1-2 1,-3-2 0,2 0 0,0 0-293,-1 0 0,-2 0 1161,-7 0 0,0 6 0,1 2 0</inkml:trace>
  <inkml:trace contextRef="#ctx0" brushRef="#br0">2460 9237 7826,'-10'-6'648,"1"-4"1,6-3 0,-4-3 0,2-3-67,1-5 1,0-11 0,8-6-1,2-7 82,2-4 1,2 0 0,4-7-1,2-2-202,3-2 0,-3 3 0,3 5 0,-1 4-253,1 2 0,-3 2 1,3 9-257,-3 4 0,-1 17 1,-1 7 47,0 7 1,-4 16 0,-2 8 0,0 7-111,0 6 0,0 11 1,3-2-1,-3 2-275,-2-1 1,4 1 0,-4 1 0,1 2-57,-1-1 1,1-4 0,-4-3 0,2-3-339,-2-2 0,0-2 0,0-5-1784,2-4 1870,0-4 1,-12-12 691,-2-3 0,-55-22 0,25 5 0,0 0 0</inkml:trace>
  <inkml:trace contextRef="#ctx0" brushRef="#br0">2374 8949 7828,'4'-9'0,"3"-1"213,1-1 0,3 0 1,8 0-1,5 0 381,3-5 0,4 1 0,2-4 0,6 1-321,2-1 1,2 3 0,1-3-1,-3 3-266,-3 2 1,-2-1 0,-9 2 0,-3 2-1041,-5 2 1,-3 5 1032,-2 0 0,-25-30 0,-6-6 0</inkml:trace>
  <inkml:trace contextRef="#ctx0" brushRef="#br0">2820 7971 7180,'0'-22'0,"1"4"91,4 7 0,3 5 1,6 7-1,2 4 1103,4 5 0,-3 10 0,7 9 0,2 9-529,1 9 1,0 9-1,-3 8 1,-5 1-300,-3 4 0,-3 8 1,-8-37-1,0 1 1,-3 1-1,0 1-210,0 0 0,-2 0 1,-2 37-1,-2-3 1,-6-3-503,-3-3 0,-1-5 0,-1-5 0,1-8-795,0-10 0,-1-13 0,1-11 0,-1-4 1141,1-6 0,-31-29 0,-14-17 0,-4-3 0,0 0 0</inkml:trace>
  <inkml:trace contextRef="#ctx0" brushRef="#br0">12085 8604 7669,'-23'0'279,"3"0"390,5 0 0,7 2-115,3 3 1,5 3 0,4 6-1,2 0-200,2 1 1,-3 5 0,4 4 0,3 5 39,0 5 1,-2 3 0,0 7-1,-1 4-183,-1 5 0,3 8 0,-6 3 1,-2 1-85,-1 4 0,-2 1 1,0 1-1,0-4-94,0-5 1,-5-11 0,0-7 0,2-9-239,2-5 1,1-8 156,0-2 0,4-17 0,1-10 0,-2-9 114,-1-7 1,-2-11-1,0-6 1,0-8 74,0-10 1,0-1 0,0-9 0,0-8-118,0 35 0,0-2 0,0-4 1,0-1-1,0-3 0,0-2 1,0 1-1,1-1 15,1 1 1,1 0 0,3 4 0,1 0 0,3 3-1,1 1 1,0 2 0,2 2 261,17-32 0,-1 23 0,6 20 0,-1 16-86,-1 10 0,6 6 0,-6 5 0,-1 8-67,-1 5 1,-7 8 0,-4 6-1,-2 1-43,-5 4 0,-9 2 1,1 1-1,-3 0-115,-2 0 1,-8 1-1,-5-1 1,-6-2-349,-3-2 0,-2 1 0,-5-8 1,-2-4-503,-2-2 0,1-8 0,-5 1 0,0-5-185,1-4 1,2-4-1,-1-7 1,3-4-626,5-5 0,8-11 1670,-1-7 0,17-46 0,4 29 0,0-1 0</inkml:trace>
  <inkml:trace contextRef="#ctx0" brushRef="#br0">13049 8518 7678,'-7'-8'536,"-2"3"-576,-4 3 1,-2 2-674,1 0 0,0 0 0,-1 2 1026,1 3 0,0 8 0,-1 9 0,-1 4 460,-3 4 0,-3 10 1,-7 3-1,0 10-480,0 8 0,-3 9 0,17-31 1,0 0-1,2 0 0,0 1-13,-9 38 0,9-1 0,8-5 1,5-2-232,5-3 1,10-9-1,9-12 1,3-6-416,2-6 0,4-6 0,1-4 0,-2-4-455,-2-5 0,-1-7 1,0-1-1,-2-2-4,-3-1 0,-4 1 0,-5-6 825,-1-4 0,-25-35 0,-7-14 0</inkml:trace>
  <inkml:trace contextRef="#ctx0" brushRef="#br0">13221 9065 7678,'0'9'-517,"0"1"1,2-1 516,3-1 0,-4 5 0,4-3 0,-3 3-180,-2 1 0,0 7 1,0 3-1,0 3 405,0 2 0,-2 6 1,-1 3-1,-4 4 8,0 1 0,-3 3 0,-4-1 0,-1-3-119,1-1 0,1-6 1,2-3-1,3-6-114,1-7 1,3-13-100,4-10 1,1-11-1,4-15 1,3-4 102,0-4 0,5-5 0,-4-4 0,3-2 255,-3-2 1,2-2-1,-4-5 1,-1-1 36,1-3 1,-1 1 0,-3-6 0,3 0 63,2 1 1,2-6 0,4 8 0,2 7-14,4 4 0,-3 12 0,9 7 0,3 7-70,3 8 0,1 1 1,-4 13-1,0 4-123,-1 4 1,0 5 0,-4 6 0,-5 1 28,-3-1 1,-3 7 0,-4 3 0,-4 3-73,-3 2 1,-2 4 0,-2 2-1,-4 1-268,-9-1 0,1 5 0,-7-2 1,0 2-377,-3-2 0,-3 4 0,-2-4 0,0 2 50,1-1 0,-1-4 0,0-6 1,2-2 28,3-3 0,0-8 256,10-7 1,4-12-1,15 0 1,4-3 204,4 1 1,8-2 0,5 3 0,4 0 248,4 3 0,4 2 0,-3 4 0,0 5-6,0 3 1,-1 7 0,-4 4 0,1 4-14,-3 0 1,-4 6-1,-14 1 1,-5 2 33,-4 3 1,-7 0 0,-5 0 0,-7-3-245,-6-2 0,-3-2 0,-3-4 0,-2 0-542,-2 0 1,-6-7-1,2-4 1,-2-7-374,2-6 1,-9-4 0,6-2 0,-1-6 374,2-7 0,8-9 0,-1-12 513,2-8 0,17-14 0,3-18 0,1-2 0,1 12 0,0 1 0,-1 0 0,1-1 0</inkml:trace>
  <inkml:trace contextRef="#ctx0" brushRef="#br0">13782 8115 7678,'7'-8'252,"2"3"0,4-1 0,3 1 0,3 5 184,5 8 0,3 8 0,4 14 0,-1 7-34,-1 11 1,1 11 0,-10 20 0,-11-37 0,-1 2-183,1 2 0,-2 2 1,-2 4-1,-2 2 1,0 1-1,-1 2 1,-2 0-1,-2 1-187,-2-1 1,-1 1-1,0-2 1,-1-2-1,-5-5 1,-2-2-1,0-1 1,-2-1-106,0-1 0,-2 0 0,2 0 0,-2 0 0,-1-2 0,0-2 0,-17 30-414,3-8 1,1-11-1,2-3 1,1-4-710,-1-6 0,0-5 0,-1-10 0,-4-9 1195,-4-7 0,-1-1 0,-4-4 0,-6-9 0,-6-7 0</inkml:trace>
  <inkml:trace contextRef="#ctx0" brushRef="#br0">5999 8863 7672,'5'0'1424,"9"-1"1,12-4-349,7-5 0,4-3 1,8-3 19,3-3-706,3 3 1,8-5-1,4 7 1,4 0 207,3-1 1,0 6-1,-3 1 1,-4 1-82,-4 4 1,-1 1 0,-4 2 0,-5 0-103,-5 0 0,-9 5 0,2 0 1,-2 0-241,-3 1 1,-4-4 0,-4 3 0,-4-2-457,-4 2 0,-2-4-2306,0 4 1511,-6-3 1,-9-2 0,-12 0 0,-8-2 652,-6-3 0,0 4 0,-12-4 1,0 3 130,-3 2 1,-1 7 291,0 2 0,-19 19 0,-9 8 0,19-10 0,1 0 0,-1 1 0</inkml:trace>
  <inkml:trace contextRef="#ctx0" brushRef="#br0">5870 9640 8655,'28'-14'1081,"9"-1"0,8-1 1,11-1-217,9-2 0,11-5 0,2 4 0,0 4-89,1 5 0,-39 5 1,1 1-1,34 0 1,-6 2-126,-10 1 0,-3 7 0,-8 2 0,-2-1-231,-1 0 1,-3 4 0,-2-4 0,-2 1-58,2-1 1,1 4 0,1-4-1,-4 1-195,-4-1 1,1-1 0,0-4 0,0 3-183,1 0 0,-4 1 0,-7-5 0,-1-1-328,2-4 0,-5 2 0,-2-5 0,-3 0-646,-2 0 1,-6-2-287,-3-4 1,-4 4-1,-2 2 1,-4 2-3750,-4 2 5023,-11 3 0,-26 8 0,-13 5 0,-8 0 0,1 0 0</inkml:trace>
  <inkml:trace contextRef="#ctx0" brushRef="#br0">16343 17496 7321,'0'-8'1560,"0"2"1,0 4-1072,0-3 0,0 2 96,0-6 1,5-1 0,0-4 0,0-1-109,1 1 0,0-7 0,6-5 0,-4-6-166,-2-6 1,5-5-1,-3-3 1,0-4-37,-3-1 1,1 4 0,-1-1 0,-2 4-16,-1 1 0,-2 6 0,0 3 0,0 5 14,0 5 1,0-1 0,0 6-85,0 1 1,-2 9-1,-1 2 229,-2 1-282,1 4 0,5-4 1,4 6-360,5 0 1,-2 0 0,1 0 273,2 0 1,2 0 0,2 0-1,-1 0 176,0 0 1,1 6-1,-1 5 1,0 5-56,1 3 1,-6 2 0,1-2 0,1 4 4,2-1 1,1 5-1,1-4 1,-2 1-208,-4 0 1,4-2 0,-5 4 0,0-4-572,-3-1 1,1-2-1,-1-5 1,-2 1-1170,-1-1 1,-2 1 823,0-1 0,-7-6 1,-2-3-1,-4-5-474,-1-5 1,-1-3-1,-1-8 1419,-3-3 0,-17-12 0,-8-5 0,-6-7 0,-1 1 0</inkml:trace>
  <inkml:trace contextRef="#ctx0" brushRef="#br0">16415 16834 7690,'-8'-1'735,"2"-3"-172,-1 0 1,4-6-1,-5 4 144,2-2 1,1 3 0,3-3 113,-2 1 1,0 3-342,-5 4 0,-1 0 0,-4 1-292,-1 4 0,1-2 0,0 7 0,-1 1-75,1 2 1,0-4 0,-1 1 0,1 1-93,-1 2 1,6 0-1,-1-2 1,1-1-121,1 1 0,-4-3-310,8 1 325,-8-5 1,17 0-1,0-8 265,6-6 0,4 2 0,-1-3 0,0-4 81,1-2 0,4-2 0,0 4 0,0-1-9,2-3 0,-3 3 0,4-5 0,0 2-97,1 0 1,-4-5-1,5 3 1,0 0-173,-2 1 0,-1 0 1,-6 8-1,-1 0-34,0 3 0,1 6-207,-1-2 0,-6 5 280,-3 5 1,-5 3-1,-3 6-7,-2 0 1,-5 1 0,4-1-1,-1 1 32,1-1 1,0 0-1,2 1-19,0-1 0,-1 0 0,5 1 0,0-1 110,0 1 1,1-1-1,3 0 1,4 2-2,4 4 0,0-4 0,7 4 0,-2 0-75,3-1 1,-4 0 0,4-3-1,0 2-54,-1 1 0,0 0 0,-5-5 0,1 1-109,-1-1 1,0 0-153,1 1 0,-6-2-135,1-4 85,-7-2 345,4-7 0,-14-2 1,-1-3-23,0-4 0,-5 1 0,5-2 0,-1-1-105,-1-2 1,1-3-1,-6-3 1,-1-4-172,-3 1 1,3-3 0,-3 4 0,1-2-23,-1-2 1,2-1 0,-6 1 0,2 1 12,4-2 1,-1 5-1,2 2 1,0 3 213,4 2 1,0-1 307,-2 1 61,6 6 1,2 3-193,6 10 1,1-3-114,4 2 0,-3 0 112,2 0 357,-2-2 1,-2 6-315,0-3 1,-6 3 0,-4 6 0,-3 0-19,-1 1 0,-2 1 1,-3 3-1,-5 5-70,-4 3 0,0 2 0,-3 1 0,-2 4-88,-6 4 0,4-3 0,2-1 0,4-5 38,5-5 1,5-3 0,8-9-860,1-2 1,8-4-1,2-7 1,10-6-163,8-7 1,-2-7-1,4-6 1,-1 1-925,1 2 0,-1 7 1914,-5-2 0,-12 3 0,-4 1 0</inkml:trace>
  <inkml:trace contextRef="#ctx0" brushRef="#br0">16430 16863 7690,'-13'-2'674,"2"-1"635,1-2 1,5 1-235,-4 4 0,5 1-694,0 4 0,2 8 0,2 8 0,0 1-49,0 4 0,0 7 0,0 7 0,-2 6-174,-2 7 0,-3 5 1,-6 4-1,1 5-138,-4 4 0,-4 5 0,3 1 1,-2-2-96,1-1 0,4-10 0,3-7 0,3-10 64,1-12 0,4-14 66,8-17 1,3-10 0,6-10 0,1-11 8,-1-10 0,0-6 0,1-5 0,-1-5-36,0-3 1,-1-1-1,-2-1 1,-1 1-38,1-1 0,-3-4 0,0-1 0,-1 3-19,-4 0 1,0 3 0,0-1-1,2 1-9,-2-1 1,0 7 0,1 5 0,2 7 130,2 10 9,-5 1 0,4 25 0,-7 3 0,0 11 128,0 8 1,0 10 0,0 9 0,-2 4-64,-3 1 0,2 10 0,-5 2 0,0 3-1,0 3 0,0 4 0,-3 1 0,1 3-266,-1 4 1,-2 2-1,-1-3 1,-1-1-108,1-4 1,0 0-1,1-10 1,2-9 61,1-11 0,7-13 1,-2-19 0,15-34 0,4-20 83,2-6 0,5-6 1,-2-2-1,-1-1 7,-2 0 1,-2 1-1,0 4 1,-1-2 62,-3-1 0,3 4 0,-5 6 1,0-1 8,-4 2 0,3-2 0,-2 10 0,-2 8 39,-2 8 1,-1 14 0,0 13 200,0 8 0,0 17 1,-1 11-1,-2 10 86,-2 11 0,-6 7 0,3 7 1,-2-1-81,0 2 0,2-3 1,-3 9-1,2-1-312,-3 0 1,0-2 0,-1-8-1,2-5-234,1-3 0,7-9 0,-2-9 0,3-10-1065,2-10 0,2-15 0,1-11 1346,2-12 0,6-54 0,-7 29 0,0 0 0</inkml:trace>
  <inkml:trace contextRef="#ctx0" brushRef="#br0">14128 15136 7900,'-10'5'265,"0"0"0,6 5 1,-4-4-1,0 0 175,0 1 1,3 2 0,-3-2 0,0-1 371,0 1 0,3 4 1152,-4-2-1096,-1 4 0,4-5-592,6-3 0,6-5 0,8-3 1,1-4-63,-1-1 1,5 0 0,2-3-1,0 3-45,0 2 0,4-4 1,-2 4-1,1-1-174,0 1 1,-7-4 0,2 6-1,-3 0-77,-1 3 1,-1 1-1,-1 1 1,-4 4 59,-4 5 1,-3 4-1,-2 5 1,-2 5-78,-3 4 0,-7-5 0,-9 1 1,0 2 51,0 1 0,-3-4 0,4-6 0,-1-6-49,0-6 0,-3 2 0,5-4 0,1-5 34,2-6 1,3-11 0,2-5 0,3-3 112,2-2 0,1-5 0,5 1 0,2-1 53,3-1 1,3 0-1,7-2 1,3 7 63,1 4 0,7 9 0,-2-1 1,1 7 142,-1 6 1,4 4 0,-6 4 0,2 6-184,0 10 1,-7 7 0,3 3 0,-4 1-74,-2 4 0,-6-4 0,-3 5 1,-4-1 40,-1-1 0,0-1 0,-1-6 0,-4-4-85,-5-1 0,-2 3 0,-4-5 0,-2-3-65,-1-4 0,-5-1 0,3-6 1,-1-2-151,-4-2 1,4-1 0,-1 0 0,1-3-9,0-6 0,2-3 0,-2-12 0,1-1 137,4-2 1,7 3-1,5 0 1,4 0 83,1 1 0,6 3 1,5 5-1,5 1 237,3-1 0,7 3 0,-2 2 0,3 5-8,2 4 0,0 1 1,0 0-1,-1 0-39,1 0 1,-2 1 0,-3 4 0,-5 5-64,-3 2 0,-1 8 0,-2 0 1,-4 1-59,-4 0 0,-3 4 0,-4-1 0,-3 4-105,-4 0 1,-6-4 0,-4-1 0,-3-2-101,-1-4 1,-4 4-1,3-2 1,-3-3-81,-2-5 0,5-4 0,0-7 0,-1 0-43,-3 0 0,1-13 0,3-6 0,5-7 100,3-3 1,8-6 0,3-3 0,5-4-53,5-1 1,3 5 0,8 1-1,3 0 44,5 0 1,3 12 0,2 1 0,0 8 420,0 6 1,0-1 0,-1 6 0,1 4 272,0 4 1,-2 6 0,-3 9-1,-5 3-48,-3 1 1,-3-3 0,-2 5-1,-3 0-283,-1-1 1,-3 4 0,-4-3 0,-1 3-265,-4 2 1,2-2-1,-7-1 1,-3-4-126,-4-1 1,-1-2-1,-6-5 1,0 1-33,2-1 0,-4-6 0,6-3 1,-1-4-11,0-1 0,2-7 0,4-8 0,1-7-50,0-5 1,4-7 0,2-1 0,2 0 161,2-1 1,8-3-1,2 2 1,2 0 183,3 3 1,7 6-1,1 4 1,0 4 183,2 4 0,-3 4 0,4 2 0,0 7-34,1 6 0,-4 5 1,3 6-1,-1 2 62,-3 4 1,-7 2 0,-3 5 0,-2-1-24,-3-2 0,-1-2 0,-2 4 0,0-4-133,0-1 1,-5 3-1,-1-5 1,-2-1-112,-3-2 0,-7-4 0,-1-2 0,1-4-189,2 1 1,0-6 0,-1 3 0,-3-8-961,3-5 1,1-4 0,3-1-1,2-1-609,1 1 1,7-1 0,-2 1 1742,4 0 0,20 6 0,5 1 0</inkml:trace>
  <inkml:trace contextRef="#ctx0" brushRef="#br0">12718 15180 7967,'-23'0'-21,"3"-5"0,5-2 1,1-1 1150,-1-3 0,7-3-187,4-5 1,7 3 0,5-2 0,3 7-347,5 6 0,6 3 0,1 2 1,2 0 59,6 0 0,7 7 1,-1 2-1,3 6 29,3 4 1,-3-3 0,9 3 0,-1-1-190,0 1 1,2-3 0,-2 3 0,5-3-118,3-1 0,-4-3 1,1-1-1,0-3-185,-2-1 1,7-2 0,-4-5 0,2 0-74,-5 0 0,-5-5 0,-2-2 0,-1 1-198,0 0 0,-11 1 0,-3 5 0,-4 0-450,-2 0 1,-3 1 0,-5 4-34,-1 5 0,-6 3 364,-3 1 1,-3-4-1,-4-2 106,-3-2 1,-4-1-1,-11-5 1,-4 0-174,-3 0 0,-3 0 1,-4 0-1,-6 0-267,-6 0 0,0 0 1,-9 0-1,-2-2 109,-4-3 0,-9 2 0,-1-5 0,-4 2 221,0 3 0,-3 1 1,1 4-1,2 2 149,1 6 0,10 3 0,7 1 0,9-1 402,8-3 0,6 1 25,10-6 0,12-2 0,13-8-77,12-5 1,3-2 0,8-3 0,3 1 117,5-1 1,0 6 0,6-1 0,2-1-98,2-2 0,3 0 0,3 4 1,4 3 293,4-1 1,3 6 0,2-4 0,3 3-333,2 2 1,1 0 0,5 2 0,-2 1-131,-3 2 1,-3 4 0,-8-2-1,-3-1-111,-5 0 1,-5 6 0,-5-4 0,-6 1-105,-6 1 1,-5-2-1,-7 3-558,0-1 248,-6-7 0,-8 3 0,-11-6-554,-6 0 1,-1-5 0,-6-1 0,-1-4-137,-3-6 0,0 0 0,0-6 0,3 0 1062,1-1 0,-8-30 0,-5-14 0,9 18 0,0-1 0,-1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3237 14877 7027,'6'-8'-229,"-3"0"0,7 5 280,1-2 0,-3-4 1,2 4 89,1 2 0,-3-4 0,0 1 1,0 0-23,0-1 0,0 1 0,3 3 1,-1-2-7,1 2 0,-3-5 0,1 0 1,3-2-33,0 1 0,4-3 0,2-5 1,3-4-43,1-1 0,2-2 1,5-5-1,0 0 53,-1 0 0,3 5 0,1 2 0,1 1 27,-1 4 1,4 1 0,-3 1 0,-1 1-6,-2-1 1,2 1 0,-1 0 0,-4-1-34,0 1 1,-6-1 0,-2 3 0,-3 2-93,-2 5 1,-7 4 0,-7 1-85,-8 0 1,-7 11 0,-5 5 0,-7 5 53,-5 4 0,-13 7 1,0 5-1,-5 3 15,-4 5 0,-2 1 1,-3-1-1,-3 3 88,29-22 0,-1 1 0,-6 3 0,0 2 0,-2 1 1,1 1-1,-1 1 0,0 0-6,0 2 1,0-2 0,2-1 0,1-2 0,1-1 0,0-1 0,2-3 0,1-2 1,-27 19 1,12-9 0,20-11 0,8-7 32,7-6 1,12-6 0,5-10-42,10-4 1,16-10-1,12-9 1,6-7-41,7-8 1,-23 17 0,2-1-1,1 0 1,1 0 0,1-2-1,0-1-20,1-1 1,0 0 0,3-6 0,1 0-1,0 1 1,1 0 0,2-1 0,1 1-7,1-1 0,1 0 0,0 1 0,0 0 1,3-1-1,0 1 0,-2-1 0,-1 2 115,-2 1 0,0 0 0,-3 3 0,-1 2 0,26-11 1,-10 6 9,-12 10 0,-4 8 1,-11 7-114,-7 4 1,-10 5 0,-9 6 0,-8 7-127,-9 5 1,-9 14-1,-10 1 1,-9 7 8,-9 3 0,-7 12 0,24-27 0,0 1 0,0 1 1,1-1 28,-1 1 0,-1-1 1,-2 3-1,-1-1 1,-2 1-1,0 0 1,-1 0-1,-1 1 29,-2 2 0,0-1 1,2-2-1,1 0 1,2-1-1,1-1 1,2-3-1,0-2 66,-31 19 0,12-9 0,17-13 96,13-7 0,13-14 0,9-10 0,6-6-30,7-4 1,9-5-1,7-10 1,6-6 181,6-6 0,4-3 0,2-6 0,3 4-147,1 1 1,1 1 0,-2 3 0,1-1 20,-2 6 1,-8 4 0,-6 10 0,-6 4-98,-7 9 0,-9 9 1,-7 15-138,-6 9 1,-7 8 0,-9 8 0,-5 7 108,-3 4 0,1-2 0,-3 5 0,-1 0 0,0 1 0</inkml:trace>
  <inkml:trace contextRef="#ctx0" brushRef="#br0">23940 15064 7840,'-15'0'51,"1"0"1,-1 2 399,1 3 1,4-2-144,1 7 0,6-1 0,-2 6-84,3-1 1,2 5 0,2 0 0,1-1-112,2-2 0,6-2 0,-1 1 1,2-2-32,3-4 1,-6 4 0,1-5 0,1 0-107,2-3 0,6-4 0,0-1 0,-1 0-36,-2 0 0,-2-1 0,2-3 0,2-2 7,1-2 1,0-1-1,-4-6 1,-1 1 30,0-1 0,1 3 1,-1 0-1,0 3-16,1-2 0,1 4 87,3 2 0,-3 5 0,2 5 0,-6 5 58,-2 3 0,-2 1 0,3 0 0,-3 1-7,-1-1 1,4 1-1,-2-3 1,3-1 12,-3-1 1,4-7 0,-2 4 0,5-3-45,3 1 1,2-2-1,-3-6 1,2-3-48,3-2 0,-6-2 0,4-3 1,-2 2-50,1 2 0,-1 6 1,-5-4-1,0 2-64,1 1 0,-1-1 1,1 5-1,-1 0-187,0 0 0,1 0 1,-2-2-1,-2-1-227,-2-2 1,1 0-1,3 4 1,-2-2 504,-1-2 0,-14-32 0,3-3 0</inkml:trace>
  <inkml:trace contextRef="#ctx0" brushRef="#br0">24026 15669 7840,'-7'-8'-1021,"6"0"853,-4 3 1,5 3 0,5-4 0,4 1 585,4 0 0,2 1 0,1 2 0,3-1 77,5-2 0,3-5 1,0 6-1,-1-1-188,-2-2 1,0 6 0,6-4 0,0 3-130,-1 2 0,3 0 0,-9 0 0,0 0-139,1 0 1,-6 0 0,1 2-157,-3 3 0,-8 4 0,-3 9 0,-5 3-62,-5 1 0,-9 7 0,-10 6 0,-5 2-118,-5 3 0,-2 8 1,-7 3-1,-1 0 128,1-3 0,5-3 0,1-2 0,4-1 364,5-4 1,12-9-83,12-10 1,15-9 0,8-7-1,8-6 191,7-7 0,2-8 1,8-2-1,-1-1 30,0 0 0,0 0 0,0 4 0,0-3-112,1 3 0,-3 1 0,-2 3 0,-6 2-207,-3 1 0,-7 7 0,-4-2 1,-3 4-402,-2 1 1,-6 1-1,-4 4-651,-8 5 1,1 2-1,-8 4 1,-3 2 1036,-4 1 0,-27 11 0,-12 4 0,-2 1 0,-1 1 0</inkml:trace>
  <inkml:trace contextRef="#ctx0" brushRef="#br0">24040 16532 8015,'15'-5'0,"1"-1"466,3-2 0,5-2 0,11-4 0,6 0 132,6-1 1,6 2-1,-5 2 1,0 2-320,1-3 1,-4 4-1,1 0 1,-7 2-175,-11 3 0,-1 1 0,-7 2 0,-1 0-294,2 0 0,-10 0 0,2 2 0,-4 1-720,-1 2 0,-5 1 0,4-3-772,-1 2 1,-4 6 1680,3-1 0,-23 9 0,-6 4 0</inkml:trace>
  <inkml:trace contextRef="#ctx0" brushRef="#br0">24299 16906 7182,'-6'-8'-305,"3"-3"0,-5 5 1279,1-2 1,4 3-543,8-5 1,3 7-1,6-2-149,1 4 0,-1 1 0,0 0 1,1 1-127,-1 4 0,1 3 0,-1 6 0,0 2-91,1 4 1,-3-3 0,-2 7 0,-4 2-163,1 1 0,-6 3 0,4 2 0,-5 2-131,-5-2 0,-3 5 1,-8-1-1,-1 1-80,-2-3 1,-7-9-1,4-2 1,-2-3 129,0-2 0,6-8 0,-1-6 0,5-4 144,4-4 1,4-9-1,6-8 1,0-3 62,0-6 1,6 2 0,5-2 0,5 5 21,3-1 0,5 5 0,-3 4 0,0 5 297,0 8 0,-1-3 0,0 2 0,2 2 58,0 2 0,4 9 0,-7 4 0,-1 6-579,-2 0 0,-3-2 1,-2-2-1,-3 0-811,-2 1 0,-1-6 983,-5 1 0,-32-26 0,-8-2 0</inkml:trace>
  <inkml:trace contextRef="#ctx0" brushRef="#br0">23940 15683 7840,'-24'-13'0,"1"4"0,2 2-87,4 1 1,1 6 0,1 0 286,1 8 1,-2 11 0,-2 7-1,-1 6 6,2 6 1,-6 5 0,-1 8 0,-3 12-75,-2 12 1,15-33 0,0 1 0,-1 2 0,1 1 0,-1 1 0,1 2 5,-1 0 1,1 1-1,3 3 1,2 1-1,0-1 1,2 1-1,1-1 1,2 0-92,0-3 1,2 0 0,-1-4 0,2-1 0,3 1 0,1-1-1,2 0 1,1-2-152,2 1 0,2-1 1,12 35-1,9-6 0,2-8-287,6-5 0,-1-8 0,4-4 0,1-9-425,-3-9 1,3-7 0,-5-9 815,4-3 0,-1-4 0,1-6 0,1 0 0,3 0 0</inkml:trace>
  <inkml:trace contextRef="#ctx0" brushRef="#br0">25134 15395 7840,'1'-8'-30,"4"4"1,1 15 0,6 10-1,-4 12 342,-2 15 0,4 11 1,-6 20-1,-2-36 1,0 2-184,-1 4 0,-1 1 0,0 1 0,-1 2 0,-1 2 0,0 1 0,-1 0 0,0-1-41,-1-4 1,0 0 0,0-2 0,0-2-1,-1-4 1,-1-1 0,1-1 0,0-1 53,-6 37 0,3-10 0,0-3 0,0-2-206,0 1 1,-2-1-1,-4-6 1,0-3-288,-1-5 0,6-10 0,-1-4 0,1-5-278,1-5 0,0-5 0,4-11 629,0-8 0,-9-45 0,2-25 0,-1-6 0,0 1 0</inkml:trace>
  <inkml:trace contextRef="#ctx0" brushRef="#br0">25393 15496 7840,'6'-22'-420,"-3"6"1,7 8-1,1 1 958,2 4 0,1 2 0,1 2 0,-1 2-110,0 2 1,1 11 0,-1 0-1,-1 5-250,-4 4 1,-2 4 0,-7 5 0,0 4-144,0 4 1,-7 1 0,-4 0 0,-6 0-102,-7 0 1,-5 1-1,-1-3 1,-1-4-228,4-8 1,8-7-1,0-9 1,3-4 124,1-4 1,7-11-1,3-7 1,4-6 326,1-3 1,8 4 0,5-1 0,4 4 267,1 6 0,-1 2 1,1 9-1,3 3-109,1 4 1,-4 6 0,1 4 0,-3 3-338,-2 1 1,1 4-1,-1-5 1,0 2-987,1 0 1,1-8 0,1 0 1004,3-5 0,12-14 0,-2 2 0</inkml:trace>
  <inkml:trace contextRef="#ctx0" brushRef="#br0">15422 16892 7784,'-9'14'-13,"1"1"1,2-1 118,2 0 0,3 1 0,1-1 334,0 0 0,0 1 1,0-1-224,0 1 0,1-6-11,4 1 0,3-2 1,6 3-18,1-1 1,-6-7-1,1 3 1,1-1-44,2 0 0,1 0 0,1-5 1,-1 0-70,1 0 1,1 0-1,1 0 1,2 0-18,-1 0 1,3-2 0,-1-3 0,1-4-35,0-4 0,0-2 1,-4 1-1,3 1 8,-3 4 0,-1-3 0,-1 8 0,-1 0 49,0 3 1,1 1 0,-1 0 37,0 0 0,1 6 0,-1 4-58,1 3 1,-1 1 0,0-1-1,1-4-9,-1-4 1,1 2 0,-1-3 0,2 0 20,3-3 1,-3-7 0,5-4 0,-2-1-112,0 1 0,2-2 0,-3 4 1,1-2 39,-2 0 0,4 7 1,-2-2-1,-1 4 91,-2 1 0,-2 0 0,1 0 0,-1 0-45,0 0 0,-4 5 1,0 1-1,1 2-14,2 3 0,1-3 0,0 0 1,2 0-25,4 0 1,-4-5 0,4 2 0,1-3 6,3-2 1,2 0-1,-1-2 1,-1-3 93,2-4 1,6-4-1,1-1 1,-1 1 68,-1 3 1,-3-1-1,1 5 1,0-1 5,0 1 0,0 3 0,-2 6 0,-3 3-120,-5 2 1,2 0 0,-2 3 0,-2-3-391,-1-1 1,-1 2 0,-1-4 0,1-2-613,-1-1 1,5-4 0,2-4 933,1-8 0,-3-32 0,0-23 0,-1-3 0,-1 12 0,1 1 0,-1 0 0,0 0 0</inkml:trace>
  <inkml:trace contextRef="#ctx0" brushRef="#br0">12876 15252 7815,'-11'1'0,"-2"2"-134,-3 2 0,-2 0 1188,4-5-457,0 0 0,7-5 0,6-1-141,4-2 0,8 3 1,-1-3-1,2 0 67,3 0 0,6 3 1,3-3-1,3 2-58,2 3 0,4 1 0,2 0 0,4-1-92,5-2 0,1 1 0,6 4 0,2 0-91,3 0 0,-2 0 1,10 0-1,-1 0-110,-1 0 1,0 0-1,-6 0 1,-1 0-179,-3 0 0,-5 0 0,-1 0 0,-6-2-166,-6-3 1,-6-1 0,-4-5-101,-4 1 0,-11 0 127,-4-4 0,-10 6 0,-6 3 0,-7 4 68,-6 1 1,-9-2-1,-6-1 1,-2-2-282,-2 2 0,-8 1 1,-5 2-1,-8 0-73,-7 0 0,3 0 0,-11 0 1,1 2 279,37 0 0,0 1 0,-1 0 1,0 2-1,-1 1 0,1 2 1,1-1-1,1 0 117,-37 8 1,11-1-1,9-1 1,9-2 503,8-1 0,6-2 186,10 1 0,13-2-395,16-7 1,4 0-1,17 0 1,3 0 108,3 0 0,14 0 1,2 0-1,6 0 86,4 0 1,6 0 0,5 0 0,4 0-189,4 0 0,-36 0 0,1 0 0,40 0 0,-40 0 0,0 0-174,1 0 0,1 0 1,0 0-1,1 0 1,-1 0-1,-2 0 1,37 0-136,-9 0 1,-8 0-1,-9 0 1,-8 0-273,-10 0 195,-8 6 0,-27-4 0,-9 4 0,-12-1 3,-6 0 1,-13 0-1,-7-4 1,-5 2-334,-7 2 1,-9 0-1,0-7 1,-7-1 109,34 1 0,0-1 1,-3-1-1,-2-1 1,0 1-1,0 1 1,-1 0-1,1-2 116,0 0 1,-1-1 0,0 3 0,0 0-1,3-1 1,2 1 0,-35-1 227,11-1 1,26-2 0,28 4 260,18-2 1,16-6-1,17 2 1,10-4 219,11-2 0,10 3 0,10 0 1,-40 8-1,1 0-86,1 1 1,-1 0 0,3 0-1,0 0 1,36-1 0,-39 2-1,0 0-6,0 0 1,-1 0 0,39 1 0,-3 2-1,-8 3-226,-8 0 0,-9 8 1,-4-4-1,-7 1-865,-7 1 0,-9-5 0,-5 3-2965,-3-2 1,-1-1 3660,-1-5 0,-27-49 0,-17-24 0,1-3 0,1 0 0</inkml:trace>
  <inkml:trace contextRef="#ctx0" brushRef="#br0">14646 14546 7830,'-8'2'0,"1"1"950,1 2-448,4 0 0,2-5 0,10 0 0,3 0-42,1 0 1,2 0 0,3 0 0,5-2-55,3-3 1,2 2 0,0-5 0,-2 0-128,-3 0 0,8 4 1,-3-4-1,1 0-109,0 0 1,-1 3 0,-2-3 0,-1 1-145,-2 4 1,-5-3 0,4 1-118,-3 2 0,-7 3 0,-8 5-80,-3 4 1,-9 10 0,-2 5 0,-6 5-71,-4 5 0,-3-2 0,-7 6 1,0 2 41,0 2 0,5-4 0,0 0 0,0 1 178,2-3 0,1 0 1,7-9-1,1-2 278,3-1 1,4-6 0,9-1 145,7-5 1,1-6-1,13-6 1,2 0 52,1 0 0,1-6 0,1-2 0,0-4-87,0-2 1,4 3 0,3-8 0,-1 1-233,0-1 1,-2 3 0,-4-3 0,0 3-296,0 1 1,-7 6 0,-3 1 0,-4 0-3480,-6 0 2476,4 5 0,-18-2 0,2 10 1,-5 4-358,-1 4 0,-1-2 1518,-4 4 0,-20 21 0,-4 17 0</inkml:trace>
  <inkml:trace contextRef="#ctx0" brushRef="#br0">15178 15280 10851,'5'-14'0,"1"0"802,2-1 1,3-1 0,7-5-1,3-7-47,1-9 1,2-5 0,6-3-1,2-2-331,2-6 0,4-3 0,-3-3 0,1 0-185,-1 1 1,3-1-1,-4 11 1,-4 1-216,-4 3 0,-1 1 0,-6 3 0,-1 4-839,-2 8 1,-3 4 0,-2 0-1341,-1 4 0,-9 12 1012,-1 8 1,-6 7 0,-9 9 1142,1 3 0,-20 42 0,15-23 0,0 1 0</inkml:trace>
  <inkml:trace contextRef="#ctx0" brushRef="#br0">15667 14834 8654,'2'-14'2742,"4"-1"-2131,8 1 0,2 0 0,7-1 1,-1 1-195,1 0 1,1 4 0,3 0 0,-2 1-230,-1 1 0,-1-3 0,2 6 0,-2 0-112,-3-1 1,0 4 0,-6-3-1,-1 5-91,-4 5 0,-2-2 0,-7 8 0,0 4-194,0 2 0,0 7 0,-2-3 0,-3 1-49,-4 4 1,1 0-1,-2-1 1,1-2-31,1-3 1,-4 0 0,6-6 122,-2 0 0,3-1 136,-4-3 1,5-5 0,0-10 0,2-5 129,2-3 1,0-6 0,0-2 0,0 1-20,0-1 1,2-5 0,1 2-1,2-1 40,-2 1 1,-2-3 0,-1 3 0,2-4 43,3 0 1,-2-6 0,5 0-1,-2 2 52,-2 2 1,4 1 0,0 2 0,1 2 180,1 1 1,-1 6-1,6-1 2,-1 3 1,1 6 0,-1 2-174,0 2 1,1 1 0,-1 5 0,0 0-70,1 0 0,-1-5 0,2 0 1,2 2-258,1 2 0,2 1 1,-4 0-1,3 0-189,-3 0 0,5-2 0,1-1 0,1-2-64,0 2 0,-7 1 1,4 1-1,-2-3-812,1 0 0,-6-1 1,-4 5-337,1 0 0,-5 1 1,-3 4 1498,-6 5 0,-30 22 0,-14 6 0</inkml:trace>
  <inkml:trace contextRef="#ctx0" brushRef="#br0">16243 14618 7830,'-8'0'3519,"1"-6"-2942,7-4 0,8-2 1,5-1-1,5 2-2,-1 1 0,4 2 0,0-3 0,-1 1-207,1-1 1,5 5 0,-4 1 0,2 3-203,0 2 0,0 0 0,3 2 0,-3 3-106,-5 4 1,-3 4 0,-1 1 0,-2 2-94,-4 4 1,-2-3 0,-7 6 0,0 1-447,0 3 1,-12-5-1,-4 10 1,-4 0-263,-6-2 1,-3 1-1,-3-2 1,-3-1 245,-2 1 1,1-6-1,-3-6 1,6-4 317,2-3 1,7-7-1,2-2 1,3-7 297,6-8 1,0-10-1,8 1 1,2-1 193,2 0 1,7 7-1,4-3 1,2 4 345,3 2 0,1 6 0,1 3 0,4 4-68,1 1 0,2 0 0,4 0 1,-3 1-283,-1 4 0,-1 3 1,2 6-1,-2 1-198,-3-1 1,0 1 0,-6-1 0,-1 0-567,-4 1 0,-2-6 1,-7 1-2045,0 1 0,-2-4 163,-3-3 1,2-4 2333,-7-4 0,1 2 0,-5-4 0</inkml:trace>
  <inkml:trace contextRef="#ctx0" brushRef="#br0">4028 9180 7829,'-14'8'0,"1"4"0,3-2 195,6 3 0,4 8 0,4 1 13,6 0 1,3-1 0,1-5 0,-1 2 137,-4 1 1,3 2-1,-6-4 1,0 4-13,1 1 1,-2-4 0,-5 1-1,0-1 284,0 1 1,0-8-315,0 4 1,-2-14 0,-1-6-258,-2-12 0,0-15 1,5-8-1,0-7 115,0-5 0,0-11 0,0-4 1,0-3-15,0-2 0,7 0 0,2 2 1,4 1 58,1 2 1,6 8 0,0 3 0,3 11-70,2 10 0,1 12 1,-1 9-1,-2 8-1,-2 4 1,-2 15 0,-6 8 0,-2 9-86,-2 8 1,-5 4 0,0 1-1,-2 0-127,-2 0 0,-6 1 1,-4-1-1,-3-2-199,-1-2 1,-1-6-1,-1-7 1,-3-5-548,-5-5 1,2 0 0,-2-12 0,0 0-126,2-3 0,-4-9 1,5-6-1,0-9 946,1-4 0,-2-26 0,-1-12 0,0-5 0,0-1 0</inkml:trace>
  <inkml:trace contextRef="#ctx0" brushRef="#br0">4863 8403 7991,'-2'-8'724,"-3"3"0,2 5 0,-7 3 1,1 5-305,1 5 1,-10 4 0,4 14-1,-4 4-90,-3 8 0,4 13 1,-6 13-1,1 6-230,10-35 1,2 2-1,1 2 1,2 1-1,-2 1 1,2 1-1,1-1 1,2-1-74,0-1 1,2 0 0,0 33 0,10-18 0,8-8-354,5-8 1,3-16 0,6-3 0,2-8-451,2-6 1,-1-4-1,-4-6 1,-2 0 11,-3 0 0,2 0 1,-5 0-1,-1-1 333,1-4 1,-6 3-1,-7-4 431,-2-1 0,-1 12 0,-5-3 0</inkml:trace>
  <inkml:trace contextRef="#ctx0" brushRef="#br0">5035 9511 7782,'0'-15'1026,"0"1"-535,0-1 1,0-5-1,2-6 1,1-6 58,2-6 0,6-5 0,0-5 0,5-5-129,3-3 1,5-6 0,-3-1 0,1 2-253,4 2 1,-4 3 0,2 4 0,2 5-56,1 7 0,-3 5 0,-2 8 0,-1 5 3,-3 7 1,-1 7 0,1 11 0,1 7-190,-1 9 1,-2 8-1,-2 5 1,-1 3-100,-3 2 1,1 0 0,-5 3 0,1-2 21,-1 2 0,-1-3 0,-5 0 0,0-2-416,0-3 0,-5 3 0,-1-3 1,-2-3-492,-4-4 1,-2-7 0,-4 1 0,-1-3 3,2-1 0,-6-7 1052,-1-4 0,-15-15 0,-6-8 0,-6-1 0,1 0 0</inkml:trace>
  <inkml:trace contextRef="#ctx0" brushRef="#br0">4963 9021 7782,'10'0'0,"-1"0"0,4 0 596,5 0 0,-1 0 0,9 0 0,4 2-113,7 3 1,6-4-1,5 3 1,5-8-347,3-5 1,1 1 0,1-2 0,-2-1-259,-3-2 1,-5-1-1,-10-2 1,-4-2-895,-4-1 1,-3-6-1,-4 1 1015,-9-4 0,-13-30 0,-7-15 0,-2-5 0,0 0 0</inkml:trace>
  <inkml:trace contextRef="#ctx0" brushRef="#br0">5639 8043 7769,'2'14'0,"3"2"269,4 4 1,6 0 0,6 8-1,7-1 414,9 3 0,5 7 1,1 0-1,0 3-195,0 4 0,-6 4 0,-4 0 1,-4 3-202,-5 1 0,-3 7 0,-8-5 0,-4 0-88,-4 2 1,-5 0-1,-5 2 1,-4-2-145,-4-3 1,0-4 0,0-7-1,1-4-599,-4-4 1,-2-10 0,4-7 0,-1-6-534,1-6 0,0-6 1,-1-9-1,-1-9 1077,-3-7 0,-4-29 0,-2-14 0,-5-6 0,-1 1 0</inkml:trace>
  <inkml:trace contextRef="#ctx0" brushRef="#br0">6330 8633 11083,'16'0'0,"2"0"500,1 0 1,11-6 0,0-2 0,7-2-163,8 0 0,3 1 0,6-4 0,-3 2-266,-1 1 1,-2 7 0,-6-2 0,-4 4-1784,-5 1 860,-9 0 1,-16 1-1,-14 4 1,-10 5 850,-8 2 0,-39 15 0,-16 6 0,21-10 0,1 0 0,-1 1 0</inkml:trace>
  <inkml:trace contextRef="#ctx0" brushRef="#br0">6474 8849 7779,'22'14'0,"-1"1"0,-2-1 465,0 0 1,9 1 0,-1-1 0,6 0 262,4 1 1,-3-2-1,2-2 1,0-2-704,-4 3 0,0-6 1,-2 0-1,-1-1-499,-7 0 1,0 0 0,-2-7 0,-3-3-135,-1-4 1,-3-4 0,-3-3 607,-6-3 0,-5-25 0,-2-11 0,-1-8 0,0 1 0</inkml:trace>
  <inkml:trace contextRef="#ctx0" brushRef="#br0">7610 8690 7742,'8'-1'-627,"-1"-2"102,-1-2 0,2-2 827,7 3 1,-6 2 1003,1-3-678,-7 4-914,3 1-424,-6 0 71,0 6 422,0-4 1,2 4 11,3-6 0,-2 0 205,7 0 0,-7 0 0,3-6 0,-19-15 0,-3-9 0</inkml:trace>
  <inkml:trace contextRef="#ctx0" brushRef="#br0">4215 9180 7745,'-22'-21'279,"3"-3"0,11 3 0,9 0 0,12 2 565,9 0 0,15 0 1,9 4-1,12 3-530,6 2 0,16 4 0,-35 5 0,1 2 0,3-1 0,1 1-185,3 1 0,0 1 1,-2 0-1,0 2 0,1 2 1,0 0-1,-4 1 0,0-1 31,-5 0 0,0 0 0,35 9 1,-12 2-1,-12 1 136,-14-1 0,-13-7 0,-17-2 1,-7 4-38,-6 5 1,-18-1 0,-16 7-1,-14 3-413,-16 5 0,26-13 1,-3-1-1,-5 3 0,-2 0 1,-3-1-1,1 0 11,-1-1 1,-1 0 0,-4-3-1,0 0 1,1 1 0,1 0 0,-2-2-1,-1-2 3,-1 0 1,1-2 0,7-1 0,2-2 0,1-5 0,2-3 0,-30-11-53,20-15 1,28-10-1,28-11 1,22-2 231,21-2 0,-9 26 1,5 2-1,8-3 1,3 0-1,3 1 1,3-1 163,5 0 0,2 1 1,0-1-1,1 1 1,6-2-1,0 1 0,0 2 1,2 0-172,1 1 1,1 1 0,6 1-1,1-1 1,-24 8 0,0 0-1,0 1 1,-1 0 0,0 1-1,-1 0 263,25-3 1,-2 1 0,-6 3-1,-1 1 1,-5 5 0,0 1-1,-5 1 1,-2 1-44,-2 0 1,-3 2 0,-9 3 0,-3 1 0,31 7 0,-14 5-117,-9 3 0,-9 7 0,-7-2 0,-7 1-22,-6-1 0,-3 2 0,-3-7 0,-2-3-220,-1-5 0,-7 2-612,2-3 0,3-6 0,0-4-687,0-8 0,5-17 0,-4-9 1404,4-6 0,0-10 0,1-7 0,1-4 0,1-1 0</inkml:trace>
  <inkml:trace contextRef="#ctx0" brushRef="#br0">9581 8403 7663,'-12'1'500,"2"4"1,4-2 0,6 7 115,0 1 1,0 2 0,1 1-1,2 1-169,2-1 0,5 7 0,-4 1 0,1 2-42,-1 0 0,4 2 0,-4 6 0,0 3-107,1 2 0,2-4 0,-4 4 1,0 0-106,1 0 1,-4-4 0,3 4 0,-4-2-85,-1-3 0,0-2 1,0-2-1,0-3 170,0-1 0,0-6-179,0 1-94,0-9 0,0-12 0,0-12 0,-1-9 165,-4-4 1,2-7 0,-5-1 0,0-2 19,0-3 1,5-7 0,-4-5 0,2 0 33,1-1 1,-1 0 0,5-4 0,0-3 23,0-2 0,6 3 0,5-3 0,7 4-6,6 5 1,3 4 0,4 7 0,0 5-26,3 9 1,1 5 0,-3 10-1,2 4-43,-2 4 1,-4 3 0,-2 6-1,-4 4 30,-1 6 1,-2 5 0,-4 0 0,-1 5 82,1 4 1,-7 0 0,-4 3 0,-2 1-41,-2 1 1,-2 2-1,-2-3 1,-6 2-157,-3-2 0,-8-2 1,-1-1-1,-4-2-347,-2-3 1,2 2 0,-9-7 0,1-1-685,1-2 1,-6-7 0,4-1-1,0-1-653,0-4 1,1-2-1,7-1 1,3 0-855,5 0 1,8 0 2445,1 0 0,7-19 0,-3-5 0</inkml:trace>
  <inkml:trace contextRef="#ctx0" brushRef="#br0">10761 8316 7696,'0'-14'-7,"0"0"1,0-1 137,0 1 1,0-1 259,0 1 1,-1 1 0,-4 4 100,-5 4 0,2-2 1,-1 3-1,-3 0 4,0 3 1,-3 6-1,1 3 1,-1 3-62,1 5 0,-5 13 0,-2 1 0,0 5-112,1 5 0,-6 8 1,2 5-1,-2 4 38,2 6 1,-1-2 0,6 7 0,1 4-7,2 3 0,8-4 0,3-11 0,5-5-103,5-7 0,5-7 1,7-7-1,4-10-239,1-7 1,1-2-1,2-1 1,-2-1-14,-2-3 0,-2-2 0,-5-5 0,1 2-524,-1-2 1,0 0-1,1 0-636,-1 2 0,0 0 1,-1-7-786,-3-3 0,1-3 1945,-6-6 0,6 6 0,-3 2 0</inkml:trace>
  <inkml:trace contextRef="#ctx0" brushRef="#br0">10718 9223 7812,'-6'6'2508,"4"-6"-1588,5-8 1,8-5-1,-1-3 1,3-1-326,1-2 0,1-7 1,-1 1-1,0-7-152,1-7 0,-1 2 0,0-3 1,1-3 23,-1-3 1,1-7 0,-1 4 0,2-1-120,3 1 0,-3-4 0,5 5 0,-2 1-186,0 3 0,0 7 0,-3 5 0,2 5-90,1 3 1,0 6-1,-4 1 1,-2 4 68,-4 3 1,4 7 48,-3-2 1,-2 10 0,0 6 0,-2 7 22,-3 6 1,4 3 0,-3 3-1,0 4-112,-3 4 1,4-1 0,0 1 0,-2 2-311,-1 2 0,-2 1 1,0 0-1,0 0-334,0 1 1,1-1 0,2 0 0,2-2-208,-2-2 0,-1-4 0,0-6 0,1-2-429,2-3 1,-1-8 0,-2-8-783,3-2 1,-4-2 1960,4-9 0,-29-29 0,-8-12 0</inkml:trace>
  <inkml:trace contextRef="#ctx0" brushRef="#br0">10804 8820 9448,'15'0'1518,"7"0"0,5 0 1,5 0-730,0 0 0,5 0 0,1 0 0,2 0-291,-1 0 1,2 0 0,-4-2 0,0-2-308,-4-6 0,1 2 0,-4-2 0,-4 1-668,-4 1 1,-3 0-1,-6 3-1846,-3-5 0,-4 2 2323,-6-1 0,-64 6 0,-16-4 0</inkml:trace>
  <inkml:trace contextRef="#ctx0" brushRef="#br0">11567 8043 7696,'0'-14'198,"0"-1"0,0 1 643,0-1 0,1 7 0,4 4 0,5 2-133,3 2 0,1 6 1,0 4-1,2 4-62,4 6 0,-3 7 0,5 8 0,1 2-3,-1 3 1,1 3-1,2 5 1,-1 3-35,2 0 1,1 7 0,0-2 0,-1 4-199,-2 1 0,-7 3 1,1-2-1,-7-2 1,-6-6 0,-4 0 0,-1-4 0,0-1-70,0 1 0,-8-7 0,-4-4 0,-6-1-446,0-1 0,1 1 0,-1-8 1,-2-4-769,-3-4 1,-1-4-1,-5-8 1,1-6-1035,-1-2 0,0-10 0,2-6 0,1-10 1906,2-8 0,7-31 0,-4-12 0</inkml:trace>
  <inkml:trace contextRef="#ctx0" brushRef="#br0">12747 8489 8135,'-10'0'1740,"0"0"0,9 0 1,1 0-912,8 0 1,5 0-1,1 0 1,2 0-222,3 0 1,3 0-1,7 0 1,2 2-20,2 2 1,4-2-1,6 4 1,0-1-381,0 0 0,1 0 0,0-5 0,1 0-346,-2 0 0,2 0 0,-11-2 1,-2-3-533,-2-4 1,-8 1 0,-2 0-1121,-5 1 0,-8-2 438,-7 4 1,-13 0 0,-12 5 1350,-7 0 0,-12 3 0,-7 1 0,-6 0 0,-1 0 0</inkml:trace>
  <inkml:trace contextRef="#ctx0" brushRef="#br0">12631 8921 10907,'21'0'907,"3"0"1,11-2-1,7-3-17,4-4 1,9-4 0,-3 0 0,4 2-166,2 1 0,-2 1 0,-2-6 0,-4 3-248,-6 2 1,-4-1 0,-12 6 0,-3 2-341,-1 1 1,-6 2 0,1 0 87,-3 0 0,-8 2 0,-2 1-965,1 2 1,-6 1-3218,4-1 0,-5-2 3957,-5 7 0,-35-1 0,-14 6 0</inkml:trace>
  <inkml:trace contextRef="#ctx0" brushRef="#br0">13768 8806 7663,'-2'14'0,"-1"0"365,-2 1 1,1-1 0,4 1 0,0 1 78,0 3 1,0-2 0,1 7 0,2 2-157,2 1 0,0 7 0,-5 1 0,0 0-31,0 0 0,0 3 0,0-4 0,0 0 60,0 1 1,-5-10 0,0 3-30,2-6 1,2-11 0,1-12-127,0-12 0,0-11 0,1-13 0,4-9 65,5-9 1,-2-2 0,0-14 0,0-4-183,0-3 1,-5 34 0,2 0 0,0-4 0,1 0 0,-1-1 0,1-1 40,1-1 1,2 1-1,0 3 1,3 0 0,1 2-1,2 2 1,0 3 0,1 2 428,17-30 0,-1 21 0,5 11 1,-2 14-127,-3 12 0,-1 14 0,-4 7 0,-3 8-197,-5 10 1,-9 1-1,-6 8 1,-2 2-132,-2 2 0,-2 1 1,-2-1-1,-6-2-411,-3-2 1,-8-4 0,-3 2 0,-1-2-761,1-7 1,-8 0-1,3-7 1,-1-4-569,-1-5 1,3 0 0,-1-6 1677,0-2 0,-19-40 0,-5-11 0</inkml:trace>
  <inkml:trace contextRef="#ctx0" brushRef="#br0">14933 8244 7640,'-22'-8'254,"1"-3"1,8 5-1,2-1 1091,2 1 0,4 0-658,-5 1 0,1 3 0,-4-1-347,3 6 1,-3 7-1,4 9 1,-4 5 151,-1 3 1,-5 8-1,-2 4 1,0 4 52,0 5 0,-4 9 1,2 12-1,-1 6-361,12-34 1,0 0 0,3 1-1,1 1 1,-2 0 0,0 0 0,2 0-1,1 0-64,-1 1 0,1-1 0,-2 30 0,1-6 0,3-8-125,6-6 0,6-11 0,9-13 0,3-10-383,5-8 0,5-5 0,3-6 0,3-1-964,2-4 0,-5-5 1,1-7-1,-3-4-93,-1-1 0,-5-4 0,-1-6 1445,-3-2 0,-14-19 0,-5-10 0,-2-4 0,0 1 0</inkml:trace>
  <inkml:trace contextRef="#ctx0" brushRef="#br0">15063 8676 7685,'-10'2'1004,"1"2"1,5 4 0,0 8-1,4 4-636,4 4 0,0 4 0,4 6 0,-2 4-117,-3 4 0,-1 1 0,-2 2 1,0 1-247,0 2 1,0 0 0,-2-6 0,-1-4-435,-2-4 1,-1-6-1,3-4 1,-2-4-2044,2-4 2472,1-8 0,-4-53 0,-2-19 0</inkml:trace>
  <inkml:trace contextRef="#ctx0" brushRef="#br0">15034 8705 7685,'-18'-5'471,"4"0"1,8-1 0,-2 1 0,3-3 522,6 0 0,7-6 0,10 1 1,3-5-347,1 1 1,7-1 0,5 1 0,-1-3-165,2 3 0,0 1 0,5 1 1,-1 1-12,1 0 0,-3 1 1,-1 3-1,-1 5-214,-3 4 1,-8 2 0,-4 4 0,-6 6-159,-4 7 1,-4 0 0,-6 6-1,0 3-263,0 5 0,-11-2 1,-4 4-1,-2-4-121,-4-1 0,3 0 0,-6-2 0,-1-2-311,-2-1 1,0-6-1,3 0 1,3-6 2,0-2 1,10-7 0,-4 2 278,3-3 0,7-4 0,5-3 323,8-4 0,1 1 1,4 0-1,3 1 204,0 4 0,5 1 0,0 2 0,0 2 335,-1 3 1,-1 4 0,-4 11 0,-1 4-42,1 3 1,-3 1 0,0 1-1,-4 2-66,-2 2 0,-1-1 0,-5 5 0,-2-2-201,-3-3 1,1-3 0,-9-4 0,-3-1-156,0 2 0,-7-5 1,0-2-1,-6-3-975,-5-2 1,-3 1-1,-6-2 1,0-2-578,0-2 0,1-6 0,2 2 0,2-3-1642,-2-2 3107,5-6 0,-13-54 0,26 21 0,-1 0 0</inkml:trace>
  <inkml:trace contextRef="#ctx0" brushRef="#br0">15451 8029 8512,'5'-10'683,"0"0"0,6 7 0,-1-2 0,4 4 86,5 1 1,4 1-1,7 6 1,4 7-253,4 9 1,-1 10 0,-1 6 0,0 2-65,-4 2 1,0 7 0,-2 3 0,-1 4 17,-7 6 0,-4-3 0,-6 7 0,-2 2-42,-5 1 1,-4 2 0,-2-1 0,-2-2-320,-2-2 1,-8-5 0,0 4 0,-4-3 21,-1-2 0,0-8 0,1-5 1,-4-3-837,-1-2 1,3-8 0,-5-5 0,-2-7-1366,-1-7 0,-4 0 2069,-2-11 0,-11-13 0,-6-5 0,-8-3 0,0 0 0</inkml:trace>
  <inkml:trace contextRef="#ctx0" brushRef="#br0">16444 17755 7797,'-5'14'-58,"0"1"0,-6-1 0,3 2 0,0 2 595,3 1 0,2 0 0,0-4 0,-2-1 498,2 0 1,1 1 606,2-1-1102,7 0 1,-6-7-173,4-7 1,2-11-1,-3-8 1,0-1-103,-3 0 0,-1-3 0,0-6 0,0-1-92,0-4 0,5 2 1,0-4-1,0 1-115,1 3 1,-3 0 0,5 1-1,-1 1-124,-4 3 1,3 7 0,-1 1 0,0 3 25,1 2 1,-4 8 0,4 7 26,1 12 1,-6 9 0,4 13 0,-3 9-61,-2 7 1,0 5 0,0 1 0,0 1-6,0-1 1,0 1 0,-2-2 0,-3-3 57,-4-5 1,1-2 0,0-3-1,0-3 10,0-8 1,3-18-13,-5-4 0,7-21 1,-2-13-1,4-11 51,1-7 0,0-3 1,1-1-1,2-2 55,2 2 1,0-1 0,-5 1 0,0-4-63,0-1 1,0 5-1,-2 0 1,-1 4-188,-2 4 0,1 10 0,2 1-37,-3 5 1,4 12-1,-4 15 284,3 13 0,2 9 0,0 5 0,0 5 71,0 4 0,0-1 0,0 8 0,0-3 51,0-2 1,0 0 0,0-1 0,0-2-58,0-2 1,-1-3-1,-3 0 1,0-7-127,0-6 1,3-8-1,1-7-182,0-6 1,1-10-1,3-17 1,2-6-121,2-6 1,2-4 0,2-1-1,0-2 167,-3-3 1,-6 4 0,4-4 0,-2 4 59,-1 6 1,6-2 0,-5 8 0,-2 5 264,-1 6 1,-2 8 5,0 9 0,0 12 0,0 16 1,0 4-216,0 6 0,0-2 0,0 6 0,0 2-369,0 2 1,0-5 0,-2-4 0,-1-2-331,-2-3 0,0-4 1,5-1-485,0-3 1,-1-8 1179,-4-12 0,-16-64 0,6 21 0,0-1 0</inkml:trace>
  <inkml:trace contextRef="#ctx0" brushRef="#br0">16430 17439 7811,'-15'4'-41,"1"1"0,4 0 1,2-3-1,0 1 2173,0 2-1786,5-1 1,-2-4-1,10 0 1,5 2 132,2 3 1,3-2 0,-1 6 0,2 3-23,3 0 0,2 8 0,5 0 1,-4 1-131,-1 0 1,3 3-1,-3-3 1,-1 1-189,1 4 1,-2-4 0,-4 0 0,-1 1-43,1-1 0,-3-4 1,-2 1-1,-5-3-42,-4-2-160,-1-6 0,-6-4 1,-4-12-1,-4-8-134,-5-5 0,1-3 0,-4-5 0,-1 0-29,1 1 1,-2-6-1,-6-1 1,-2 0 20,-2-1 0,1-4 0,4 4 0,2-3 134,3 1 0,3 8 0,8 1 0,2 10 471,1 7 1,10 8 0,3 8 16,10 6 1,6 16-1,1 6 1,2 4 112,0 3 1,6 2 0,-6 4 0,2-3-159,0-1 0,-5-4 1,3 0-1,-1-2-154,-3-3 0,-1-3 0,1-5 1,0-5 56,-6-3 0,3-3-2269,-6-4 956,-2-2 0,-2-12 0,-9-2 291,0-1 1,-6-1 0,4-4 0,-2 2-262,-4 1 0,1 5 1,-2-3 1049,-1 2 0,-23-18 0,-15 0 0</inkml:trace>
  <inkml:trace contextRef="#ctx0" brushRef="#br0">16415 17741 7811,'-9'0'1128,"-1"0"0,7-2-556,-2-3 1,3-3-1,4-6 1,1 0-130,2-1 1,5 1 0,-6-2-1,1-2-222,2-1 0,-4 1 0,5 7 0,-2 2-55,-3-3 0,-1 4-117,-2-1 0,-2 6 0,-2-2-132,-6 3 0,-3 10 0,-1 5 0,-2 6 148,-3 4 0,3 1 0,-4 4 0,4 1-15,2 0 1,0-2-1,1-1 1,2-4-480,1-1 1,7-7-520,-2-4 0,10-9 0,5-1 948,2-8 0,-1-30 0,-3-25 0,0-2 0,3-4 0,-1 1 0,0-1 0</inkml:trace>
  <inkml:trace contextRef="#ctx0" brushRef="#br0">16545 8460 7498,'-13'2'0,"2"1"-25,1 2 1,5 0 0,-3-4 0,0 2 428,0 2 0,4 2 0,-4-3 0,0 4-158,0 0 0,-2 5 1,-4-2-1,-1 5 5,1 4 1,-1 5 0,-1-2-1,-1 1 13,-2 0 0,-2-1 0,3 6 0,-2 0-103,-3 0 1,6-5 0,-3-2-1,4 1-16,2-1 0,0-4 1,-1 1-1,2-3-56,4-2 0,-4 0 83,3 1 0,2-2 305,-1-4 20,6-2-155,-4-7-177,7 0 722,0 0 0,5 1-754,0 4 0,1-3 1,-3 4-1,4 0 37,1 4 0,1 3 0,6 1 0,-1 2 35,1 3 0,4 4 1,2 6-1,1-1-94,4 1 1,1 6 0,1 2 0,1 1-52,0 1 1,0-7-1,0 0 1,-1-5-198,1-3 1,-5-7 0,-2 3-618,-1-4 1,-2-4-1199,-4-2 1267,-7-4 0,-3-6 1,-10 0-313,-5 0 1,-4-1-1,-5-4 997,-5-5 0,-23-25 0,-10-13 0,-6-3 0,1 0 0</inkml:trace>
  <inkml:trace contextRef="#ctx0" brushRef="#br0">16099 9065 7772,'-8'-7'1241,"8"6"1,11-4 0,5 3-654,3 2 1,8 0 0,2 0 0,6 0 149,2 0 0,6 0 1,-1 0-1,6 0-197,3 0 0,6 0 0,6 0 0,-3 0-114,0 0 0,2 0 0,0 0 0,-1 0-109,-2 0 0,0 0 0,0 2 0,2 1-91,0 2 0,-10 1 1,7-3-1,-4 2-78,-3-2 1,5-1 0,-3-2-1,3 0-108,1 0 0,1 0 1,-1 0-1,1 0-106,-1 0 1,-1-5 0,-3 0 0,-6 2-274,-7 2 0,-1-4 0,-5 0 0,-4 2-1378,-4 1 0,-10 2 538,-6 0 1,-9 0 0,-1 0 298,-8 0 0,-6 0 0,-4-1 0,-3-3 879,-1 0 0,-28-10 0,-13-3 0,-8 1 0,1 0 0</inkml:trace>
  <inkml:trace contextRef="#ctx0" brushRef="#br0">17365 8360 7728,'0'-23'723,"0"4"0,0 3 1,1 3-197,4 4 0,5-3 1,7 8-1,2 0-179,-1 3 0,-2 1 1,0 0-1,2 3 35,1 7 1,-5 1 0,-4 14-1,-1 4-36,-1 3 1,0 8 0,-4-2-1,0 4-110,0 1 0,-3 2 0,-1 0 0,-1 0-117,-4-4 1,3-6 0,-3 0 0,4-3 14,1-4 0,0-14 0,1-1-262,4-5 1,8-15 0,6-10 0,0-7 27,2-7 1,-3-7 0,4 0-1,0-4 73,1-1 0,-6 6 0,1 4 0,-5 4 119,-4 5 0,-4 3-17,5 7 1,-7 7 0,2 7 31,-4 8 0,-1 5 1,0 3-1,2 3 5,3 5 0,-4 3 0,6 1 0,-1-3-63,4-1 1,-2 0 0,1 5-1,2 0 80,2-1 0,-3-5 0,-1-4 1,3-5-19,0-4 0,4-4 0,2-6 1,1 0 57,-1 0 0,-2-11 0,-2-5 1,2-5-16,3-4 0,-3-2 0,5-4 0,-2-1-32,0-1 1,1-2 0,-4 1 0,1-3-768,2 0 0,-1-4 0,-7 4 0,-1-1-846,1-1 0,-3 7 0,0 0 0,-2 7 10,-3 6 0,1 9 0,-1 7-542,2 6 2022,-1 5 0,-5 28 0,-4 13 0,1 2 0,0 0 0</inkml:trace>
  <inkml:trace contextRef="#ctx0" brushRef="#br0">18501 8604 7728,'-1'-14'327,"-4"-1"0,2 6 1,-5-1-1,1-1 769,4-2 0,0-1 0,-2 1-499,-4 3 0,1-1 1,-2 6-241,-1 2 0,-2 8 0,-3 6 0,-2 7-3,-1 6 0,-2 3 1,4 2-1,-2 0-192,1-1 1,0 3-1,1 1 1,-1 1 38,6-1 1,-1-3 0,8-5-167,2-5 1,3-9 0,5-5 0,6-4-39,6-1 1,6-11-1,5-5 1,1-5-71,0-4 1,-5 2-1,-2 1 1,-1 1 273,-3 3 0,-2 2 0,-2 4 0,0 1 74,1 1 1,-6 7 0,-1 0 0,-1 6-79,-4 6 1,-1 6 0,-2 2 0,0 4-349,0 1 1,0-2-1,0 2 1,1-1-472,4-4 0,-3-1 0,2-1 1,0-2-1775,0-4 0,0 2 314,5-6 1,1 0 1056,4-5 0,1 0 816,-1 0 0,-4 0 0,-2-2 205,-2-2 0,-1 0 4,-5-5 0,0-1 0,0-4 777,0-1 1,1 1 0,3-2-1,2-2 122,2-1 0,-3-6 0,4 1 0,3-4-296,0 0 0,4-1 0,2 0 1,1 0 350,-1 1 1,2 0 0,0 4-1,-3 7-299,-1 6 0,-1 4 0,-1 9-626,0 3 0,-6 4 1,-3 10-1,-3 5-238,-2 4 1,0 2 0,0 2 0,-2 2-771,-3-3 1,2 1 0,-6-1 0,-1-1-633,2-3 1,0-3 0,5 0 0,-2-3-789,2 0 2399,-5-11 0,13-49 0,-4-25 0</inkml:trace>
  <inkml:trace contextRef="#ctx0" brushRef="#br0">19062 8101 7728,'0'9'277,"0"1"1,0 1-107,0 2 0,2 8 1,3 2-1,4 6 536,4 5 1,-3 9-1,-2 10 1,-2 4-3,-3 6 0,-3 4 0,-3 6 0,-3 1-1238,-2-4 1,-2-14 0,-4-5 0,-1-11-328,1-11 1,3-8 0,-2-12 0,-5-4 859,-2-3 0,-4-34 0,-5-8 0</inkml:trace>
  <inkml:trace contextRef="#ctx0" brushRef="#br0">18890 8503 10781,'14'0'713,"0"0"1,2 5-1,4 0 1,4 0-402,3 1 0,2-3 0,-1 5 1,3 0-313,2 0 0,-7-3 0,1 3-2031,-5-1 1,-4-1 2030,-8-1 0,-4-4 0,-6 6 0</inkml:trace>
  <inkml:trace contextRef="#ctx0" brushRef="#br0">17825 9223 7705,'6'-15'2174,"-2"7"1,4 5-1860,-2 6 1,5 12-1,-3 9 1,2 5 1,-1 4 1,-5 6-1,2 9 1,-1 4 5,0 4 0,-1 2 0,-4 1 0,0 0-233,0-1 0,-4 1 0,-1-13 0,2-4-608,1-7 0,-3-11-299,0-5 0,-1-9 1,1-6-741,-4-2 0,-6-8 1557,-4-4 0,3-3 0,-5-1 0</inkml:trace>
  <inkml:trace contextRef="#ctx0" brushRef="#br0">17652 9683 7684,'8'-6'190,"10"3"1,-2-7-1,6-1 971,9-2 0,9-3 0,11-1 0,5-4-394,8-2 1,0 6 0,1-2 0,-2 4-524,-7 6 0,-1-3 0,-10 8 0,-8 0-1203,-11 3 0,-9 1-897,-2 0 0,-7 1 1856,-4 4 0,-34-10 0,-10 4 0</inkml:trace>
  <inkml:trace contextRef="#ctx0" brushRef="#br0">18544 9252 8354,'-14'0'156,"0"0"0,4 6 0,2 4 0,0 2 256,0 3 1,5 1-1,-2 3 1,2 5 201,-2 3 1,2 10-1,-5 4 1,0 6-450,0-1 1,0 5-1,-3 2 1,1 1 33,-1-1 1,0-5 0,1-9 0,5-7 276,4-7-367,1-11 1,6-9-1,4-10 1,4-6 131,5-6 1,-1-1-1,4-4 1,1-1 110,-1 1 1,0 4 0,4-1-1,-4 3 56,-1 2 1,3 6 0,-5 3 0,-1 3-24,-2 2 1,-2 4-1,-1 4-336,-3 6 1,-4 12 0,-6 1 0,0 6-285,0 4 1,0-5 0,0 3 0,-2-1-804,-2-1 0,0-4 0,-4-6-1669,2-3 0,1-10 569,5-15 0,2-3 2138,3-11 0,9-48 0,8-12 0</inkml:trace>
  <inkml:trace contextRef="#ctx0" brushRef="#br0">18904 9842 7686,'0'19'0,"0"0"0,0 0 594,0 2 1,0-5-1,0 3 1,-1-5-173,-4-4 0,3 3 0,-4-5-684,-1 0 1,6-3-479,-4-10 1,5-10 0,3-9 0,4-3 297,1-2 0,1-6 0,5-1 0,1-3 442,-1 1 0,1-1 0,-1-2 0,0 1 0,1 2 0,-1 6 0,2 0 0,2 4 0,1 4 0,0 7 0,-4-2 0,1 4 0,3 6 0,-3 2 0,3 7 0,-3 0 23,-2 0 0,1 2 0,-1 1 0,0 2 381,1-2 0,-1 3 0,-1 1 511,-3 1 0,-4-3 1,-8 4-511,-2 2 1,-4 4-1,-7 2 1,1 4-305,-1 2 0,-4-1 1,0 4-1,1-2-103,2 1 1,2-3-1,0 2 1,1 0-227,3-1 1,-1-2 0,6-7-1,4 0-52,4 1 1,7-1-1,9 1 1,3-1 699,0 0 0,4-4 0,-7 1 0,-1 3 219,-2 4 1,-3 6 0,-4-3 0,-4 3-406,-3 6 0,-9-1 0,-4 6 0,-5-1-411,-3-1 1,-7 1 0,2-7 0,-3-3-945,-2-5 1,1-9 0,-1-5-1,0-5 1121,0-5 0,-25-48 0,23 18 0,1 0 0</inkml:trace>
  <inkml:trace contextRef="#ctx0" brushRef="#br0">18473 17870 7760,'6'10'89,"2"-1"0,1 1 216,1-2 0,-5 5 0,3-4 432,-2 4 0,-1 1 336,-5 1 0,0-6-354,0 1 0,-2-2 1,-2 2-380,-6-6 0,2 3 0,-2-2 0,-1-2 201,-2-2 1,-1-1-1,-2 0 1,-3-1-324,-5-4 1,-3 2-1,-2-7 1,-1-3-87,-4-4 0,-4 1 0,-9-5 0,-2 0-74,-2-3 1,3 2 0,-7 0 0,-1 1-65,0 3 0,-4 4 1,9 3-1,-2 3 20,0 1 1,2 2-1,-2 5 1,7 0 12,6 0 0,0 0 0,6 0 0,4 0-27,4 0 0,7 2 1,8 1-273,1 2-144,7 0 1,-2-5-461,10 0 0,-2-5-178,7 0 0,0-6 0,4 1 98,0-2 0,1-3 0,-1 1 956,0 0 0,3-24 0,0-9 0,2-4 0,0-1 0</inkml:trace>
  <inkml:trace contextRef="#ctx0" brushRef="#br0">17854 17136 7763,'-8'13'0,"-3"-2"409,-2-1 0,-5-7 0,9 2 0,-4-2 167,-1 2 1,4-3 0,0 4-1,-2-1-273,-6 0 1,2 6 0,-5-2 0,0 6-18,-3 4 1,-3-2 0,-1 9 0,-3 3-32,-2 3 1,-4 8 0,-6-3 0,1 1-27,4 0 0,-4 1 1,2 4-1,-3 0 26,0 0 1,3-6 0,11-4 0,2-4 152,3-5 0,5-3 1,9-7-95,5 1 1,10-2-1,6-2 1,9-2 47,8 3 0,4 2 1,10 4-1,4 1 76,4-2 0,3 4 0,3 0 0,-4 0-249,-4-1 1,2 6 0,-2 0 0,-2 4-36,-1 4 1,-8 1 0,-4-3 0,-4 3-1165,-5 2 0,2 1 0,-9 5 0,-3-1-343,-2-4 0,-4-3 0,3-6 1353,-2 0 0,-5-26 0,2-6 0</inkml:trace>
  <inkml:trace contextRef="#ctx0" brushRef="#br0">19077 17741 7657,'-10'0'3395,"1"0"-1835,-1 0-1204,2 0 0,2 1 0,6 4 1,0 5 79,0 2 0,4 3 0,1 1 0,-2 3-99,-1 5 1,-2 3-1,0 2 1,0 0-173,0-1 0,0 1 1,0-2-1,0-3-72,0-4 0,2-6-152,2-4 0,0-12 0,5-12 0,1-10-35,-2-8 0,5-5 0,-4-8 0,4-1 42,1-2 1,-4 0 0,-1 3-1,3 0 104,0 2 0,1-3 1,-2 9-1,-1 2 31,1 6 0,-3 13 0,2 11 14,1 4 0,-3 9 0,0 6 0,0 8 61,0 6 0,-5 2 0,2 2 1,-3 3-61,-2 2 1,0-4-1,0 6 1,0 1-43,0 1 0,0-4 1,-2-2-1,-1-3-34,-2-3 1,-1 1-1,2-10-121,0-3 0,-1-9 1,5-8-1,1-9-49,4-9 0,3-11 1,7-9-1,1-4 123,3-1 0,-2-5 0,6 0 0,-1 2 156,0 1 0,1 8 0,1 4 1,-3 4 170,-1 5 0,-4 5 1,4 9-1,-6 7 40,-4 6 1,1 7 0,-5 9 0,0 5-111,1 3 1,-2 4 0,-5 1 0,0 3-244,0 1 0,0-4 0,0 2 0,0-4-750,0-1 0,0 0 0,0 0 0,0-2-773,0-3 0,0-3 1,0-7-1,0 0-3377,0 1 4911,0-7 0,0-21 0,0-11 0</inkml:trace>
  <inkml:trace contextRef="#ctx0" brushRef="#br0">19825 17698 7880,'-2'-8'3986,"-3"3"-3626,4 3 1,-6 10 0,7 7 0,0 7 59,0 5 1,0 3 0,0 4-1,0 4-80,0 4 0,7 3 0,1 1 0,1 0-155,1-4 1,0-7 0,4-11 0,2-6-37,3-7 1,2-6 0,5-12 0,-4-9 21,-1-11 1,4-8-1,-2-8 1,-1 0-147,-3-1 0,-8-3 0,-3-1 0,0 1-296,0 2 0,-4 7 1,0 1-1,-4 4 54,-4 6 1,-3-1 0,-4 11 0,1 2-2840,-1 4 0,-2 8 663,-1-2 2393,6 10 0,14 35 0,10 14 0</inkml:trace>
  <inkml:trace contextRef="#ctx0" brushRef="#br0">20256 17597 7739,'15'-10'641,"-1"1"1,-4 4 639,-1-5 1,-7 7-777,-2-2 0,-6 4 1,-9 2-1,1 4-428,-1 5 1,1 2-1,0 3 1,1 1 0,3 3 1,-1-1 0,6 4-1,2-1-71,2-4 0,1 1 0,1-1 0,4 3 0,5-3 1,9 4 0,5-2 0,3-1 417,2-2 1,-1-2 0,0 1-1,-4-1 98,-5 0 0,-3 2 0,-3 2 0,-4 3-254,-4 1 1,-5-4 0,-5 2 0,-6 0-359,-7-1 0,-4 0 0,-7-5 0,0 1-812,1-1 0,-3-6 1,-1-3-1,-1-3-971,1-2 1,3-4 0,3-4 1871,2-6 0,0-55 0,10 30 0,0 0 0</inkml:trace>
  <inkml:trace contextRef="#ctx0" brushRef="#br0">20631 17223 8059,'14'0'1383,"0"0"1,1 0-748,-1 0 1,-4 1 0,-1 4 0,1 5-332,-2 2 1,-2 14 0,-6 4-1,0 7-236,0 8 1,0 6-1,-1 10 1,-4 3-212,-5 1 1,-4-4 0,-4 1-1,-1-4-742,2-5 1,1-10-1,1-11 1,1-7-2213,-1-5 3096,1-11 0,-39-60 0,22 15 0,0 0 0</inkml:trace>
  <inkml:trace contextRef="#ctx0" brushRef="#br0">20501 17669 7739,'2'14'332,"2"1"0,4-7 0,7-2 0,-1-1 663,1-1 0,5 0 1,4-8-1,2-2-353,-2-2 0,6 0 1,-3-3-1,2 3-486,3 2 1,0-4 0,-5 4-1,-1-1-945,-2 1 1,-7-1-1,3 4-2699,-4-2 3488,-8 1 0,-36 18 0,-21 10 0,-3 0 0,0 0 0</inkml:trace>
  <inkml:trace contextRef="#ctx0" brushRef="#br0">19796 18431 7719,'0'-14'-864,"0"0"0,0 4 1528,0 0 890,0 7 1,2 10 0,1 10-1052,2 4 1,4 8-1,-4-2 1,-2 5-297,-1 0 0,3 5 0,-1 1 0,0 4-66,-3 1 1,-1 0 0,0 0 0,0 0-57,0 0 1,-5-7-1,1-8 1,-1-7-509,-2-5 239,6-8 0,-6-8 0,9-11 0,3-5 282,4-3 0,-1-5 1,2 3-1,1 0 142,2 0 0,1 1 1,1 2-1,-1-1-3,1 1 0,-1 7 0,0 3 0,2 2-22,4 2 0,-4 3 0,3 1-189,-3 0 1,-2 6-1,0 5 1,-1 5-250,-3 4 0,-2 4 0,-5-4 0,2 3-281,-2 2 0,-1-4 1,-2-2-1,0-3-1432,0-1 0,0-6 1936,0 1 0,-7-33 0,-1-2 0</inkml:trace>
  <inkml:trace contextRef="#ctx0" brushRef="#br0">20314 18633 7978,'-10'0'1614,"1"0"0,-1 1-1317,-4 4 1,-1-2-1,3 7 1,0 0-124,3-2 1,-1 4 0,-4-1-1,1 5-14,4 4 0,-3-1 0,8-5 0,-1 2-86,-2 3 1,6-3 0,-4 4 0,3-4-294,2-2 1,7 0-1,2 1 88,4-1 0,2-6 0,-1-3 0,0-3 224,1-2 1,-1 0-1,0 0 1,1 0 135,-1 0 1,-4 0-1,-1 0-205,3 0 0,-1-2 0,0-1-1443,-1-2 150,-7 0 0,8 4 583,-6-4 0,0 2 1,-5-7-1,0-1 686,0-2 0,0-1 0,0-52 0,0-12 0</inkml:trace>
  <inkml:trace contextRef="#ctx0" brushRef="#br0">20458 18604 7728,'8'0'-243,"-2"2"941,-6 2 0,5 0 1,0 5-282,-2 2 0,-1 2 0,-2 3 0,0 2-157,0 1 1,4 6 0,1-2-1,-2 1-58,-1 0 1,3-2 0,0 4-1,-1-4 162,3-1 1,-4-2-142,7-4 0,-1-3 0,4-4-39,-3-8 1,2-6 0,-4-8-1,2-2-189,0-4 0,-2 0 1,3-6-1,-3 2-279,-2-2 0,4 6 0,-4 0 0,1 4-2066,-1 2 1,-1-5 755,-5 0 0,0 4 1594,0 6 0,0 7 0,0 2 0,4 7 0,3 5 0,1-2 0,-3 1 0,4-5 0,1 2 207,-2 4 0,5-6 0,-4-1 0,2-2 424,-1 2 0,3-4 0,-4 4 0,4-3-113,2-2 1,-6 0 0,1 0-114,1 0 0,2-5 0,0-1 0,-2-2 85,-2-4 0,-6 0-719,2-3 1,-3 1-1,-4 1-209,-3 4 1,-4 2 0,-9 7-1,-1 3 35,2 7 0,-4 1 1,2 13-1,1 2 533,2 1 0,2 3 1,1 2-1,2 3 197,1 2 0,7-5 0,-2 2 0,5-6-33,5-4 1,4-3-1,9-8 1,3-3-372,1-6 0,2-4 0,5-6 0,0-7-723,-1-4 1,1-11 0,0 1-1,0-6-684,0-4 1,-2 5 1483,-3-2 0,9-15 0,-2-4 0</inkml:trace>
  <inkml:trace contextRef="#ctx0" brushRef="#br0">21609 18359 7712,'-7'-8'937,"-1"-3"674,-6 6-1142,6 1 1,-3 5 0,6 4 0,2 6-119,1 7 0,2 6 0,0 9 0,0 6-106,0 2 0,0 9 1,0 1-1,0 2-74,0-1 0,0 0 0,0-1 0,0-8-596,0-8 1,0-11-1,0-5 1,0-3-877,0-1 0,0-9 0,0-6 1,0-10 206,0-7 0,0-5 1094,0-7 0,-32-45 0,12 32 0,0-1 0</inkml:trace>
  <inkml:trace contextRef="#ctx0" brushRef="#br0">21407 18575 7602,'15'0'737,"-1"0"0,1 0 1,-1 0-1,2 0-35,3 0 0,2 0 1,4 0-1,-1 0-236,2 0 0,1 0 1,0 0-1,-1 0-354,-2 0 1,-2 0 0,2 0-1,-3 0-259,0 0 1,-4 0 0,6 0 0,-2 0-710,-4 0 1,-6 0 0,-1-1-949,1-4 1,0-3 1803,-1-7 0,-36-18 0,-14-6 0</inkml:trace>
  <inkml:trace contextRef="#ctx0" brushRef="#br0">21882 18316 7714,'0'15'-105,"-5"-6"0,-1 1 656,-2 1 0,5 2 0,-2 1-263,3 1 1,-2 5 0,-1 4-1,0 3-51,-1 2 0,4 5 1,-4 1-1,-1 3-98,-2 7 0,1-2 1,0 4-1,1-6 21,4-2 1,0-9-1,0 0 1,-2-6 262,2-3-307,1-8 0,4-8 1,1-12-34,2-7 0,6 0 0,-2-7 0,3 2 123,-3-1 0,4 0 0,-3 2 0,2-1 149,3 1 0,-1 2 1,1 3 73,-1 4 0,0-2 0,1 6-164,-1 2 0,1 1 0,-3 4 0,-1 2-121,-1 6 1,-2 8 0,2 2 0,-4 1-139,0 0 1,-4 5 0,3-2 0,-4 1-248,-1-1 1,0 2-1,0-6 1,0 1-608,0 0 0,0-2 0,0-4-1273,0-2 151</inkml:trace>
  <inkml:trace contextRef="#ctx0" brushRef="#br0">22032 19049 7489,'-12'-77'0,"8"30"0,0-1 0</inkml:trace>
  <inkml:trace contextRef="#ctx0" brushRef="#br0">22199 18705 7714,'0'14'343,"0"0"0,0 1 0,0-1 472,0 1 1,0-6 0,0 1-864,0 1 1,-2-5-1,-1 1-1124,-2-1 0,0-6 1,4 0 1171,-4-8 0,-3-56 0,-6-14 0</inkml:trace>
  <inkml:trace contextRef="#ctx0" brushRef="#br0">22242 18388 7714,'5'10'-351,"-1"-1"0,6-4 1,-4 3 350,2-1 0,-3-1 0,5-1 0,12-23 0,9 1 0</inkml:trace>
  <inkml:trace contextRef="#ctx0" brushRef="#br0">22486 18374 7714,'0'14'-42,"-1"1"0,-2-1 1,-4 0 372,-1 1 0,0-1 0,-3 2 0,3 3-2,2 5 1,-4-1 0,4-1 0,-1 0-113,1 1 1,1-6-1,5 4 1,0-2-21,0 1 0,2-3 0,1-6 0,3-1 92,2 1 0,-3-3 0,5 2-43,1 1 1,-5 2 0,1 1-322,-1 0 0,-4 1 0,1-1-309,-6 1 0,-5-6 0,-7 1 0,-1-1-878,-3-1 1,-10 0 1261,-9-3 0,-30-6 0,-14-3 0,22 4 0,0-1 0,1 1 0</inkml:trace>
  <inkml:trace contextRef="#ctx0" brushRef="#br0">20415 18604 7721,'-7'8'324,"4"5"-11,-6-4 0,5 4 0,0 2 0,2-1-32,2 0 1,0 1-1,0-1 1,0 2 104,0 3 0,0 2 0,0 5 0,0-1 124,0 6 0,5-3 0,1 6 0,1-4-147,-1-1 1,5-5 0,-3 0 0,2-1-157</inkml:trace>
  <inkml:trace contextRef="#ctx0" brushRef="#br0">20549 19049 12925,'-3'-41'0,"2"-17"0,1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7064 3281 8074,'-8'-7'1129,"0"6"-399,3-4 1,3 2-286,-2-2 1,-3-3 0,2-7-215,2 1 0,2 0 0,1-1 0,0 1 123,0-1 0,0-4 1,0-2-1,0 1-156,0-1 1,4 0 0,1 4 0,0-3-150,1 3 1,-4 1-1,4 3 25,1 3 1,-4 4 0,5 8 0,0 2-30,0 6 1,-3 3-1,3 3 1,0 1-136,0 3 0,-4-1 0,4-5 0,0 0-573,0 1 1,-4-1-1,2-1-3501,0-3 3527,-4 2 1,4-16 0,-6-1 0,-1-8 636,-4-6 0,-3 1 0,-6-4 0,-1-1 0,1 1 0,-1 3 0,1-3 0,0 1-22,-1 3 0,1 2 0,0 3 1,-1 4 300,1 4 1,-5 3 0,-1 2 327,3 0 1,1 2 0,1 3 0,1 4-17,0 4 0,4 2 0,2-1-1205,2 0 1,1 1 613,5-1 0,-13-31 0,-3-9 0</inkml:trace>
  <inkml:trace contextRef="#ctx0" brushRef="#br0">7769 3396 7824,'-10'8'38,"0"-2"314,-1 0 0,3-4 244,-1 3 1,4-4 462,-5-1-762,7 0 0,-5-1 0,5-4-63,-2-5 0,0-2 0,5-3 0,0-1-14,0-3 1,0 1-1,0-6 1,0-1-41,0-2 1,0-2 0,0 0-1,0 0-39,0 1 0,0-1 1,0 0-1,0 0-86,0 1 0,0 5 1,0 4-1,2 3-77,3 2 0,-2 4 1,7 2 2,1 2 1,0 2 0,0 9 0,-1 6-3,1 7 1,0 0-1,0 4 1,-3-1-45,-1-4 1,4 4-1,-3-2 1,0-1-534,-3-2 0,-2-3 1,0-2-3353,2-2 2633,0-5 1,-12-3 1316,-2-6 0,2-6 0,1 3 0</inkml:trace>
  <inkml:trace contextRef="#ctx0" brushRef="#br0">7682 2978 7906,'-14'2'397,"0"3"1,-1 4 0,1 9-1,-1 1 241,1-1 1,4 2 0,2 1 0,0 0-190,0 0 1,4 0-1,-4-4-413,1 2 0,1 1-1628,1-6 1592,3-6 0,-23-78 0,13 22 0,0 0 0</inkml:trace>
  <inkml:trace contextRef="#ctx0" brushRef="#br0">25738 2878 7616,'-8'-7'254,"-3"4"18,6-7 1,-2 7 701,3-2 200,2 4-778,-4-6 0,6 7-206,0 0 0,0 2 0,1 6 0,3 0-2,0 0 0,3 2 0,-3 4 0,4 0-43,0 1 1,5-1 0,-3 1-1,3-1 15,1 0 0,0 1 1,2-1-1,2 1-12,1-1 1,8-1 0,1-4-1,7-2-18,6-1 1,1-4 0,11 1-1,1-6 16,2-7 0,1-4 0,1-4 1,0-3-11,-1-1 1,-1 4 0,-5-2 0,-6 0-86,-5 1 0,-8 5 0,1 6 0,-2 1-43,-2 4 1,-7 2 0,-3 1 0,-1 0 5,1 0 1,-3 1-1,5 2 1,-2 4 49,0 1 0,2 0 0,-4 3 0,3-1-18,-3 1 0,-1 2 0,-1 1 0,-1 0-40,0 1 1,1-6-1,-1 1-29,0 1 0,1 0 0,-1-1 0,1-5 14,-1-4 0,0-1 0,1 0 0,-1-1-8,1-4 0,-1 3 1,0-4-1,1 1-131,-1 0 1,-4 1 0,-1 4-86,2 0 0,2 0 0,2 0 144,-1 0 1,0 0 0,1 0 0,1 0 49,3 0 1,-1 0-1,6 0 1,1 0 63,2 0 1,2-5-1,0 0 1,0 0 71,-1-1 0,6 4 1,1-3-1,0 4-71,0 1 0,1 0 1,-4 0-1,3 0 1,2 0 0,-5 0 0,1 0 1,-4 1 5,-5 4 0,3-3 1,-6 4-1,-2-1-71,-5 0 0,-2 1 0,2-3 0,0 2-361,1-2 1,-1-1 0,0-2-1,2-2-343,4-2 0,2-4 1,8-7-1,4 1-357,4-1 1,4-1 0,3-3 1098,3-5 0,-3-6 0,6-5 0,5-4 0,1 1 0</inkml:trace>
  <inkml:trace contextRef="#ctx0" brushRef="#br0">8402 5712 7950,'-7'-13'1,"-1"2"0,-1 3 2,-1 2 0,7-5 0,-2 1 295,4-3 0,1 4 0,0-1 0,0-1 185,0-2 0,0-1 0,0-1-19,0 1 0,0 4 1,1 2 36,4 2 0,-2 1 0,7 7-160,1 2 0,2 4 0,1 8 1,0 2-121,1 1 0,-1 5 1,2-3-1,2 0-23,1 0 0,7 3 0,-4-5 0,2-2-73,0-1 1,-2-1 0,4-1 0,-2-1-160,1-4 0,3-2 0,-1-7 0,-2 0 23,-1 0 1,-1 0-1,2-2 1,-2-3-7,-3-4 1,4-4 0,-3-1 0,0 1-44,0 3 1,-2-1 0,-5 5 36,1-2 1,4 5 0,0-2 20,-1 3 0,-2 2 0,-2 2 1,0 1 57,1 2 0,1 4 0,1-2 0,3 1 13,-3 3 0,1-3 0,-1 0 0,3 0-21,-3 0 1,-1-3 0,0 3 0,2-2-38,1-3 1,5-1-1,-5-2 1,0 0 40,2 0 1,1-2 0,7-3 0,-2-3-44,-3 0 0,3-4 0,-3 2 0,2-1 38,-2 1 1,2-1-1,-6 6 1,1 2-44,0 2 0,3 1 1,-5 0-1,-1 0 33,-2 0 1,-2 0 0,0 0 0,2 1 27,4 4 0,-4-2 1,3 5-1,-3 0 30,-2 0 0,5-3 1,0 3-1,-1-2 124,-2-3 0,-2 4 0,2-2 0,2-2 50,1-2 1,0-1-1,-3 0 1,2 0-48,1 0 0,0 0 0,-3 0 0,2 0-39,1 0 1,0 0-1,-3 0 1,3 0-104,5 0 0,4 0 1,0 0-1,1 0-57,0 0 0,0 0 1,-2 0-1,-2 0 20,-1 0 0,-1 0 0,2 0 0,-1-1 26,2-4 0,1 2 1,2-5-1,0 0 94,-1 0 1,6-2 0,0-4 0,-1 1-57,2 4 1,-3-9 0,7 4 0,1-2-58,1 0 0,-3 1 0,1 1 1,-1-1-230,-1 1 1,3 1-1,-6 2 1,-3 1-70,0-1 1,-2 5 0,-2-1-1,-3 3-747,-5-1 1,-3 0 0,-2 5-1204,1 0 0,-1 0-1465,0 0 3663,-6 0 0,-52-32 0,-20-8 0</inkml:trace>
  <inkml:trace contextRef="#ctx0" brushRef="#br0">13826 5626 7890,'-10'-10'371,"0"1"1,6 5-1,-4-2 1248,1 0-241,2 4-840,5-4 0,0 7 1,2 2-173,3 2 1,-2 6-1,5-1 1,0 3-56,0 1 1,-3 1 0,4-1 0,3 0-106,0 1 1,3 2-1,-1-1 1,0-3-44,1 0 0,4-5 0,0 0 0,0-2-19,2-3 0,0-1 0,5-4 0,-2-1-85,1-2 0,-3-6 0,1 2 1,-2-3-93,-4 3 1,-1-4 0,-1 5-1,-1 0 56,0 3 0,-4-1 0,0 1 15,1 2 0,-3 1 0,0 4 0,0 1 10,0 2 1,-3 5 0,3-4 0,0 2 19,-1 3 1,1-3 0,4 0 0,-3 0 98,2 0 1,2 0 0,2 3 0,-1-3 2,0-1 1,1-1 0,-1-3 0,1 2-57,-1-2 1,0-1-1,1-2 1,-1 0-76,1 0 0,-1 0 0,-1 1 1,-2 3-53,-2 0 1,1 1 0,4-5-30,1 0 1,-1 2 0,1 1-13,-1 2 1,0 0 0,1-5-1,1 0 70,3 0 1,-1 0 0,4 0 0,0 0 37,1 0 1,-4 0-1,5 0 1,0 0 128,-2 0 0,5 0 0,-4-2 1,1-1 29,0-2 0,-5 0 0,3 5 1,1 0-136,-1 0 1,-4 0 0,1 2 0,-3 1-51,-2 2 1,5 0 0,1-5 0,-3 0-209,-1 0 1,-2 0 0,2 0 0,4-2-216,4-3 1,-2-3 0,2-8 0,2-1-260,1-3 0,1-5 0,1 3 0,0-2-484,0 0 0,-5 6 0,-2-1 1,1 4-1241,-1 6 2378,-11-4 0,-43 37 0,-24 2 0</inkml:trace>
  <inkml:trace contextRef="#ctx0" brushRef="#br0">19926 5784 7761,'0'-14'-7,"0"-1"1,0 6 518,0-1 1,0 5-79,0-4 1,0 4 324,0-5 296,0 7-141,0-3-640,6 19 1,2-4-1,6 9 1,1-6-52,-1-2 0,7-2 0,1 3 1,2-3-23,0-1 0,0 2 0,7-4 0,2-2-78,6-1 1,-4-2-1,0 0 1,-2 0-78,1 0 0,0 0 1,-6 0-1,0 0-99,-5 0 0,0 0 1,-6 0-1,3 1-63,-3 4 0,-1-2 0,-1 7 59,-1 1 0,0 2 0,1 1 0,-1 1 31,1-1 1,4-4 0,0-2-1,0-2 58,2-3 1,1 4 0,7-2 0,0-2 40,0-2 1,4-7 0,1-4 0,-1-1 44,2 2 0,-4-4 0,2 3 1,-2-1-31,-2 1 1,-7-1-1,-1 6 1,-2 2-23,0 2 1,0 1 0,-4 0-1,-1 0-24,0 0 1,1 1-1,-1 4 1,1 3-35,-1 0 1,-4 3 0,-1-4 0,2-1-48,2 0 0,3 4 1,2-5-1,1 0 11,-2 1 0,-1-4 0,-1 2 0,-1 0 21,1 0 0,1-2 0,1 3 0,2-4 6,-1-1 0,4 0 0,1 0 0,1 0 36,0 0 0,0 0 0,6 0 0,2-1 23,2-4 0,-1 3 0,-4-4 0,1 1-17,4 0 1,-2-1-1,5 3 1,-1-4-2,1-1 1,-3 5-1,4-3 1,2 1-7,2 0 1,-4-4 0,0 2 0,2 1-23,2-1 1,6-4-1,1 3 1,1-1 31,-1-1 1,1 5-1,-2-3 1,3 0 66,0 0 1,-6 5-1,-8-2 1,-2 4-30,-3 1 0,1 0 0,-4 0 0,-6 0-49,-6 0 0,-2 0-187,-1 0-253,-6 0 0,3-2 0,-6-3-168,-2-4 0,-1 1 1,-2-2-1,0-1-537,0-2 0,0-1 0,1-1 24,4 1 1,2 4 1087,2 1 0,4 6 0,-5-4 0</inkml:trace>
  <inkml:trace contextRef="#ctx0" brushRef="#br0">388 10690 7840,'-6'-8'-449,"-2"2"0,-5 4 2466,3-2-176,-2 2-1574,10-4 1,-4 7 0,6 4 0,1 5-95,4 2 1,-2 3 0,5-1 0,0 2-46,0 3 0,0 4 1,3 6-1,-1-1-52,1 1 0,2 0 1,3-2-1,2-1-171,1-2 1,6-7 0,-1 1 0,5-5 52,5-4 1,7-6 0,9 2 0,3-3 180,6-2 0,-2 0 1,7 0-1,-2 0-67,1 0 1,-1 0-1,-6 0 1,-2 0 67,-1 0 1,0 0 0,3 0 0,-2 0 72,-1 0 0,0 0 1,4 0-1,1 0 0,-1 0 1,1 0 0,0 0 0,-1 0-44,1 0 1,1 0 0,2 0-1,1 1-18,-1 4 0,-4-3 0,-1 4 1,2-1-69,6 0 0,-7 4 0,1-2 0,-2-1-88,0 1 0,-4-3 0,1-2 0,1 1 43,2 2 1,-3 0 0,0-5 0,1 0-50,2 0 1,-5 0 0,-1 0 0,-2-2-24,0-3 0,6-1 0,-3-5 0,2 1 54,0-1 0,-5-2 1,5-1-1,2-1 5,6 1 1,-2 0 0,4-1 0,-4 1-2,-2-1 1,1 1 0,-2 1 0,-3 4-28,-5 4 0,-5-2 0,-5 3 0,-3 0-76,0 3 1,-11 1-1,2 0 15,-4 0 1,-6 0 0,2 1-25,-7 4 118,-4-3 21,-7 11 168,0-12-55,0 6-254,0-7 15,0 0 124,0-7 0,0 4 0,0-7 159,0-1 1,0-2 0,0-2 0,0-5-45,0-4 0,0-6 0,0-7 0,0-6-59,0-2 1,0-1 0,1 0 0,2-2-748,2 1 0,2 7 0,-4 3 0,2 4-76,-2 6 1,-2 0-1,1 7 1,3 1-1172,4-2 0,-1 1 1888,2-4 0,-1-29 0,6-1 0</inkml:trace>
  <inkml:trace contextRef="#ctx0" brushRef="#br0">2920 7266 7795,'-14'0'-246,"4"-2"1191,1-2 1,4 2 701,-5-3-351,7 4 187,-3 1-208,6 0-768,0 0 0,5 1-204,-1 4 1,3-3-1,-4 4-63,2 0 1,6-4 0,-3 4 26,0 1 0,5-6 1,-4 4-116,4-3 0,1-2 0,1 0 0,-1 0-117,1 0 1,1 0 0,1-2 0,4-1 26,1-2 1,-2-4-1,2 2 1,0-1-7,1-3 0,-1 3 0,4-2 0,-2 1-85,1 1 0,-4-3 0,0 6 0,-2 0-73,0-1 1,0 4 0,-4-3 0,-1 4 28,0 1 1,-1 1 122,-3 4 1,-4-2-1,-6 7 28,0 1 1,0 2 0,-1 1-51,-4 1 1,-2-1-1,-4 0 1,2 1-72,-3-1 1,-2 1 0,-3-1 0,-4 2-72,-2 3 0,4 2 1,-3 5-1,-1-2-26,1 1 1,3 2-1,-5 4 1,0 1 57,2 1 0,-1 1 0,6-5 0,-1-1 76,5 1 1,0-2-1,7-3 1,0-5 159,-1-3 1,2-6 0,7-2-68,3-2 0,-2-1 0,7-5 0,1 0 136,2 0 0,1 0 0,0 0-48,1 0 0,4 0 0,0 0 0,-1 0 37,-2 0 1,-2 0 0,2 0-1,2 0-86,1 0 1,0 0 0,-3 0 0,2 0-91,1 0 1,0 0-1,-5 0 1,1 0-207,-1 0 1,-4 0-1,-1 0-529,2 0 1,1-1-829,-3-4 1,2 2-2102,-6-7 1566,0 7 0,-5-5-651,0 3 2713,0-3 0,-6-19 0,-2-4 0</inkml:trace>
  <inkml:trace contextRef="#ctx0" brushRef="#br0">3971 7338 7742,'-7'8'474,"-2"-3"0,1-4 368,-2-1 1,8 0 0,2 0-260,8 0 1,7 0 0,2 0 0,4 0-155,2 0 0,-4 0 0,3 0 0,-1 0-232,-4 0 1,4-4-1,-2-1 1,1 2-206,0 1 0,-8 2 0,2 0 1,-1 0-1090,0 0 0,-4 0 128,1 0 0,-7 2 0,0 1 0,-6 3 140,-7 2 0,-2-3 1,-4 3-1,-4 0 829,-4 0 0,-3 2 0,-2 4 0,-5 7 0,-5 4 0,-3 2 0,-1 1 0</inkml:trace>
  <inkml:trace contextRef="#ctx0" brushRef="#br0">3956 7525 7742,'0'14'159,"0"1"1,0-1 182,0 1 0,0-6 1,2-1-1,1 0 125,2 0 1,6-5 0,-1 2 0,2-3-102,3-2 1,-1 0 0,2 0-1,2 0-209,1 0 0,5-5 1,-5 0-1,-1 2-492,-2 1 1,-2-2 0,0-1-711,1 2 1,-1-4 0,1 2 1044,-1 2 0,-13-5 0,-2 0 0</inkml:trace>
  <inkml:trace contextRef="#ctx0" brushRef="#br0">4517 7065 7753,'0'-15'0,"0"1"254,0-1 0,2 1 1,3 0-1,4-1 653,4 1 1,1 1 0,1 2 0,-1 1-418,1-1 0,4 5 1,0 1-1,-1 3 112,-2 2 1,-2 0 0,0 0 0,1 0-272,-1 0 1,-4 7 0,-2 2 0,0 4-185,0 2 1,-5 0 0,2 3 0,-4 3-212,-1 1 0,0 2 0,0 3 0,0-1-230,0-2 0,-5-2 0,1 4 0,-1-4-165,-2-1 1,6-2-1,-4-4 1,3-1-292,2 0 0,0 1 515,0-1 0,0 1 1,2-3 294,3-2 0,-2 1 1,7-4-1,1 1 151,2 3 0,1 3 0,2 4 0,2 1 39,1-2 0,0 4 0,-5-2 0,1 1-103,-1 0 0,0-4 0,1 4 0,-1-4-37,1-2 1,-3 5-1,0 0 1,-4-1 68,-2-2 1,-1-2 0,-5 1-137,0-1 0,-7-1 0,-2-2 0,-6-3-360,-4-2 1,-3 4 0,-7-5 0,-1-2-329,-4-1 1,-1-2 0,-5 1 0,2 2-280,-2 2 1,0 0 0,0-5 0,3 0 923,2 0 0,-5-13 0,3-3 0</inkml:trace>
  <inkml:trace contextRef="#ctx0" brushRef="#br0">5222 15223 11526,'8'-2'861,"-1"-1"-648,-1-2 1,-3 0 0,5 4-178,-1-4 0,4 3 10,-2-2 1,-1 2-47,2 2 0,-7 2-77,2 2 1,-3 4 9,-2 7 1,-2-6-133,-3 1 1,2-7 0,-5 0 127,2-6 0,-4 0 0,5-7 0,2-1 91,1-2 1,2-1-1,0 0 323,0-1 1,0 1 70,0-1 1,7 3-228,2 2 1,4 4 0,0 7-143,-3 4 0,1 3 1,-6 6-1,-2 1-140,-2-1 0,-1 1 0,0-1 0,0 0-69,0 1 1,0-1-1,0 1-207,0-1 1,-1-6 205,-4-3 0,-3-4 0,-5-2 1,2-4 132,1-5 1,6-4-1,-6-4 1,0-2 77,2-3 0,-3 4 0,5-3 1,-1-1 165,1 1 1,1 4-1,5-1 19,0 3 1,2 3-1,3 4-15,4 4 1,2 5 0,1 3 0,-3 5 12,2 5 1,-3-2 0,0 8 0,0-3-20,0-1 1,-4-1 0,0 0 0,-2 1-148,-2-1 1,0-4 0,0-1-984,0 3 1,-2-4 0,-2 0-467,-6-2 0,-3-3 1,-1-9 1385,-1-9 0,-11-11 0,-7-7 0,-2-5 0,0-1 0</inkml:trace>
  <inkml:trace contextRef="#ctx0" brushRef="#br0">3855 15496 7960,'10'0'352,"0"0"0,-6 0 74,6 0 1,-5 2 0,3 3-1,0 2-90,0 1 1,1 5 0,6-2 0,-1 5-113,1 4 1,4 0 0,0-2 0,0 1-171,2-1 1,-5 3 0,3-1 0,-3 1-100,-2 0 0,-4-3 1,-2-7-1,-2-2-2100,-2 2 2145,-3-4 0,-33-39 0,-8-16 0</inkml:trace>
  <inkml:trace contextRef="#ctx0" brushRef="#br0">4129 15453 7960,'-15'6'496,"3"4"66,2 3 1,-1 6 0,4 0 0,1 0-178,0 2 0,-4 1 0,4 7 0,-2 0-157,-4 0 1,5 4 0,-3 1 0,0-2-214,2-2 1,-3-3 0,5-3-1,-1-4-1843,1-4 416,1-2 1,5-12-1,0-9 1412,0-9 0,0-38 0,0-15 0</inkml:trace>
  <inkml:trace contextRef="#ctx0" brushRef="#br0">4359 15568 7937,'-10'0'200,"1"0"600,-1 0 1,4 0 0,6 0-268,8 0 1,6 0 0,4-2-264,1-2 0,0 2 1,-4-3-1,-1 4-182,0 1 0,1 0 0,-1 0 0,0 0-242,1 0 1,-6 0 0,1 0-1,1 0-425,2 0 1,-3 0 0,-2 1-199,-2 4 1,-1-2 0,-5 7 0,-2-1-1304,-3-1 2080,-3 5 0,-64 21 0,29-11 0,0 0 0</inkml:trace>
  <inkml:trace contextRef="#ctx0" brushRef="#br0">4373 15712 9753,'7'8'557,"-4"-2"1,7-4-1,1 1-375,2 2 1,1 0 0,0-5 0,1 0-185,-1 0 1,0 0 0,1 0 0,-1 0-381,1 0 0,-1 0 0,0 0 0,1-2-2226,-1-3 2608,1 4 0,-1-12 0,0 5 0</inkml:trace>
  <inkml:trace contextRef="#ctx0" brushRef="#br0">4848 15467 7913,'-8'-9'-1544,"2"1"2500,-1 1 0,6 1 200,-4 1 1,5 4-557,5-4 1,-2 5 0,7 3-222,1 2 0,2 4 1,1-2-208,0 1 1,-4-3 0,-1 3 0,1 0-92,-2 0 1,3-4 0,-4 6-1,-1 1-216,0 2 0,4 3 0,-5 1-48,-2 3 0,-1-1 0,-2-3 0,0 1-241,0 3 0,0-1 0,-2-5 1,-3 2-215,-4 3 0,2-7 1,1 0-833,-1-4 1460,6 3 1,-4-14-1,8 2 225,2-6 0,6 4 0,-1-2 0,3 4 456,1 1 0,0 0 0,1 0-160,-1 0 0,1 1 0,-3 4 0,0 5-173,-3 2 0,-6 8 1,2-1-1,-3 0-273,-2 2 1,0-4 0,0 6 0,-2-1 1,-3 1 1,2-6-1,-6 2 1,-3-4-433,0-6 0,-8 2 1,1-6-1,0-2-1606,-2-1 1,4-8 1970,-7-4 0,6 4 0,-3-1 0</inkml:trace>
  <inkml:trace contextRef="#ctx0" brushRef="#br0">3122 13323 7767,'0'8'848,"0"-1"1,-2-7-19,-3 0-524,4 0 1,-6-2 264,7-3-379,0-3 1,0-6-102,0 0 1,2 6-5,3 3 1,-2 3 25,7 2 1,-6 0-135,6 0 0,-7 2 1,2 3-236,-4 4 1,-1-1-1,-1 2 42,-4 1 0,2-3 0,-7 0-5,-1-2 0,3-1 118,-1-5 1,1-1 0,-2-4 110,5-5 1,4-3 0,1-1 0,0 0 207,0-1 0,0 1 0,0 0 1,0-1-5,0 1 1,4 4-1,3 2 1,1 2 19,3 3 0,-3 1 0,2 2 0,-1 2-173,-1 2 1,3 0-1,-4 5 1,-1 2 1,0 2 0,-1 6 1,-3 1-1,1-3-117,2-1 0,0-2 0,-5 1 0,0-1-240,0 1 1,-2-1-99,-3 0 1,-3-6 270,-6-3 1,-1-6-1,3-7 1,1-7 93,1-1 1,5 0-1,-3 2 1,0 1 154,0 3 1,5-2-1,-3 2 316,-1-3 0,6 4-255,-4-1 1,5 7-538,5-2 0,-2 4-696,6 1 0,-4 1-1364,5 4 2408,-7-3 0,-9-22 0,-10-12 0</inkml:trace>
  <inkml:trace contextRef="#ctx0" brushRef="#br0">3366 12863 6815,'7'8'742,"-6"-2"337,6-6-689,-7 0 1,-2 2 141,-3 3 1,-3-2-247,-6 7 0,4-7 0,2 3-248,2 1 0,-4 1 0,4 6-107,-2 0 1,5 1 0,-2-1 0,3 2 16,2 3 0,0-1 1,0 6-1,0 0-13,0-2 0,2 5 0,1-4 0,4 1 57,1 0 1,0-7-1,3 3 1,-2-4-23,3-2 1,-4-1-1,-1-2 1,1-3-176,0-2 0,-3-1-887,5-5 1,-5 0 1091,4 0 0,-31-32 0,-4-8 0</inkml:trace>
  <inkml:trace contextRef="#ctx0" brushRef="#br0">3582 12964 7718,'0'-8'3712,"0"1"-2897,0 7-451,0 0 1,-5 2-177,1 3 1,-1-2 0,5 7-248,0 1 1,-2 2 0,-1 1-1,-2 0-1,2 1 1,1 1-1,2 1 1,0 2-5,0-1 0,0 3 0,2-2 0,1-1 110,2-2 0,6-2 1,-1-1-1,2-2 79,3-1 0,-1-7 0,1 2 0,-1-4 58,0-1 0,1-5 0,-1-1 1,-1-2-44,-3-3 0,1-4 0,-5-2 0,1-2-76,-1 1 1,-1-3 0,-5 0 0,0 1-41,0-1 1,0 0-1,-2 4 1,-1-3-60,-2 3 1,-8 1-1,1 1 1,-6 1-384,0 0 1,-2-1 0,0 2 0,3 2-391,1 2 0,1 5 1,1 0-1763,0 2 1153,-1 2 1417,7 0 0,21 45 0,11 11 0</inkml:trace>
  <inkml:trace contextRef="#ctx0" brushRef="#br0">3827 13194 8064,'0'10'1253,"0"-1"-754,0 2 1,0-3 0,1 2 0,2 1-109,2 2 0,0 1 0,-5 1 0,0 1-289,0 3 0,0-3 1,0 5-1,0-2-148,0 0 0,0 5 0,0-5-721,0-1 0,-2-4 0,-1-3 0,-3-3 767,-2-1 0,-21-54 0,-9-17 0</inkml:trace>
  <inkml:trace contextRef="#ctx0" brushRef="#br0">4100 12964 7877,'-5'-10'312,"0"1"1,-1 5 1365,1 0-579,4-4 1,-4 6-359,10-3 0,3 4-262,6 1 1,0 0 0,1 0-148,-1 0 1,-4 0 0,-1 0-211,3 0 0,-6 1 0,0 2-157,1 2 0,-6 6 1,4-1-162,-3 3 0,-2-4 0,0 1 1,0 1-309,0 2 1,0 1 0,0 1-44,0-1 1,-2-1 0,-1-2 248,-2-1 0,-1-2 0,3 3 276,-2-2 1,0 1-1,5 4 50,0 1 0,0-6 0,2-1 0,1 0 65,2 0 1,4-3 0,-2 3 0,1 0 13,3 0 1,-3-5 0,0 4-1,0-2 289,0-1 1,-4 3-151,6-2 1,-5 1-1,3 5-206,-2-1 0,-3-1-295,-7 6 1,-4-1-1,-7-1-446,1-4 1,0 3 0,-1-8 0,1 0-313,-1-3 1,1-1 0,0 0 1012,-1 0 0,-25-51 0,-6-13 0</inkml:trace>
  <inkml:trace contextRef="#ctx0" brushRef="#br0">4230 12690 7877,'8'7'804,"4"-4"0,-2 7 0,3 1-188,1 2 1,2 6 0,2 3 0,2 4-197,3 4 1,-4 4-1,3-1 1,-1 6-130,-3 2 1,-2 1-1,-2-2 1,-1-2-91,-4 2 1,-2 0 0,-7-2 0,0-4-169,0-4 0,-2-6 1,-1 0-1,-3 0-703,-2-1 1,-2-3-1,-6-5 1,-1-1-703,-3 1 0,-4-7 0,4-4 1372,-3-2 0,-17-17 0,-8-8 0,-6-1 0,0 0 0</inkml:trace>
  <inkml:trace contextRef="#ctx0" brushRef="#br0">5913 14618 7953,'-8'-6'659,"-5"4"0,5-4 333,-6 6 1,4 0-621,0 0 1,2 2 0,-3 2 0,2 6-143,-3 3 0,4 3 0,-1 3 1,-1 5-92,2 3 0,-4 4 0,4 2 0,0 4-207,3 0 1,-2 4 0,3-2 0,0 2-145,3 2 0,7-6 1,4-3-1,3-6-417,1-4 0,5-3 0,2-8 0,0-3 79,-1-6 1,4-2 0,-4-2 0,-3-2-1221,-1-2 1770,-1-4 0,-7-26 0,-2-4 0</inkml:trace>
  <inkml:trace contextRef="#ctx0" brushRef="#br0">6042 14662 11437,'15'0'1153,"-6"0"0,1 0-673,1 0 0,2 0 1,1 0-172,1 0 1,-1 0 0,0 0-63,1 0 0,-6 0 0,1 1-223,1 4 0,-4 3 0,-3 6 0,-2 1-312,-2-1 0,0 1 1,-2 1-1,-1 1-226,-2 2 0,-4 2 0,2-3 188,-1 1 0,0 0 0,-3-6 0,3-2-192,2-1 1,1-6 329,5 6 1,2-7 442,2 2 0,4-3-14,7-2 1,-1 4 0,-1 3-1,-2-1-54,-1 1 1,-6 2 0,4-2 0,-1 1 46,-4 3 0,3 2 0,-1 1-80,-2 0 0,-1 1 1,-2-1-1,0 0-172,0 1 0,-6-1 0,-4-1 0,-3-2-235,-1-1 0,0-5 1,-1 3-1,1-2-283,-1-3 0,-1-1 1,-1-2-1,-2 0-403,1 0 1,2-7 0,3-2 0,2-4 938,1-1 0,26-26 0,2-7 0</inkml:trace>
  <inkml:trace contextRef="#ctx0" brushRef="#br0">6402 14993 7953,'10'14'99,"-1"0"1,-4-4 0,3-1 0,-2 3 637,-3 0 0,4 3 0,-2-1 0,-2 1-290,-2-1 1,-1 2 0,0 3 0,-1 4-209,-4-1 0,2 5 1,-7-3-1,-1 3-91,-2 2 0,4-5 1,-1-2-1,-1-1-996,-2-3 0,4-4 1,-1-3-670,-1-1 0,3-8 0,0-2 1517,1-8 0,-4-50 0,3-12 0</inkml:trace>
  <inkml:trace contextRef="#ctx0" brushRef="#br0">6546 14791 9776,'-5'14'1256,"0"2"-1058,2 4 1,1-3-1,2 7 1,2 2-53,3 1 1,-4 2 0,6 0-1,-1-1-145,4 1 1,-2-5 0,1-3 0,3-4-77,0-4 1,3-3 0,-1-1 0,1-5 106,-1-8 1,0-5 0,-1-9 0,-2-4 27,-1-5 1,-5 1 0,3-7 0,-2 2-24,-3 2 0,-3 1 1,-3 0-1,-3 4-123,-2 5 1,-2-2-1,-6 2 1,-2 3-185,-1 5 0,-6 0 0,2 6 0,-1 0-747,0-1 0,7 4 1,-2-2-948,3 2 1964,1 2 0,7 13 0,2 3 0</inkml:trace>
  <inkml:trace contextRef="#ctx0" brushRef="#br0">6704 14532 9551,'14'8'737,"1"-3"1,1 1-1,1 1 1,4-1-295,2 0 0,1 4 1,4-4-1,1 2-191,0 4 0,-5 5 1,-2 4-1,-1 1-38,-3 4 1,-4 3 0,-3 4 0,-3 6-53,-1 2 1,-3 2 0,-5 2 0,-4 3-214,-5 5 1,-2-4-1,-3-1 1,-1-3-740,-3-2 1,3-6-1,-3-5 1,1-6-2952,-1-7 3741,3-10 0,-17-25 0,-6-12 0,0-4 0,0 0 0</inkml:trace>
  <inkml:trace contextRef="#ctx0" brushRef="#br0">4834 11942 7998,'-2'-8'668,"-3"3"1,2 4 32,-6 1 1,4 0-207,-5 0 1,5 1-217,-4 4 1,4-2 0,-5 7-159,-1 1 0,-2 7 0,-1 3 0,0-1-111,-1 1 0,-4 10 0,-2-1 0,-1 5 11,-4 5 0,-2 3 0,-4 4 0,-2 2 16,2 2 0,0-4 0,0 2 0,0-2 44,5-4 0,3-3 1,8-13-1,0-5 311,3-7-463,8-1 0,1-14-144,8 0 1,0 0-1,5-5 206,2 4 1,-3-4 141,2 0 0,0 0 0,4 4 68,0-4 0,1 3 0,-1-3 62,1 4 0,1-1 1,1-1-1,1-3-238,-6-2 0,8 4 0,-6-2 0,2 1-498,0 0 1,-3-6-1,-2 3 1,-1-1-230,1-1 1,-3 5 0,0-4-528,-2-2 1,-1-2-1,-5-2-511,0 1 1740,-6 6 0,-47 21 0,-18 11 0</inkml:trace>
  <inkml:trace contextRef="#ctx0" brushRef="#br0">4445 12590 7998,'-14'0'292,"0"0"0,-1 0 0,1 0 470,-1 0 0,6 0 0,-1 0-169,-1 0 1,5-2-1,-1-3-461,1-4 1,3-4 0,-5-1 0,1-1-121,4 1 0,-3-7 0,1-1 0,2-2-742,1 0 0,0 0 1,-1-5-1,-2 0-738,2 0 0,2 2 1468,1 3 0,-7-9 0,-1 2 0</inkml:trace>
  <inkml:trace contextRef="#ctx0" brushRef="#br0">4676 11568 8441,'6'-8'1493,"2"2"1,6 4-930,1-3 0,-1 4 0,2-4 0,2 3-160,1 2 1,2 0-1,-2-1 1,3-2-184,1-2 0,2 0 1,-4 3-1,0-1-145,-1-2 0,0 1 0,-6 4 0,0 0 102,1 0 0,-6 0-332,1 0 1,-7 1 100,2 4 0,-3 3 1,-4 6-1,-3 1-76,-4-1 0,1 2 0,-2 2 0,-1 2 19,-2 3 1,3-1 0,1 4 0,-1-4 111,2-1 1,-3 3 0,5-5 0,-1-1 295,1-2 0,1-2 0,5 1 124,0-1 0,6-5 1,4-1-28,3-1 0,1-2 0,1-5 0,-1 0-70,0 0 1,1-5 0,1 0 0,1 2-119,3 1 0,-1-3 0,-5 1 0,0 0-241,1 3 1,-1 1 0,1 0-1,-1 0-905,0 0 1,1 0-1526,-1 0 0,-4 0-2501,-1 0 4965,-5 0 0,-75-32 0,23 12 0,0 0 0</inkml:trace>
  <inkml:trace contextRef="#ctx0" brushRef="#br0">5121 10877 7970,'-1'10'257,"-4"0"0,2-7 863,-7 2-416,7 3 1,-5-7-206,3 4 1,4-2 0,-4 2-222,3 5 0,2-2 0,0 1 0,0 2 68,0 2 1,0 2-1,0-1 1,0 0-319,0 1 1,5 4 0,0 2 0,-2 0-574,-1-1 0,3-1 0,-1-4 0,0-1-3506,-3 1 4051,6-7 0,-10-49 0,-6-27 0,5-4 0,-1 0 0</inkml:trace>
  <inkml:trace contextRef="#ctx0" brushRef="#br0">5294 10590 8328,'8'6'195,"-1"-3"1,-7 7-49,0 1 1,4 2 0,1 1 12,-2 1 1,-1-1-1,-2 0-35,0 1 1,0-1-1,0 1 1,0 1 72,0 3 1,5-3 0,0 3-1,-2-3 58,-2-2 0,4 6 1,0-1-1,0 0 36,1 2 0,-3-4 0,5 6 0,-1-3-74,-4-2 1,3 0 0,-1-1 0,-2 2-193,-1-1 1,-2-2 0,0-2-599,0 1 0,0-6 0,-2-1-311,-3-1 0,-3-3 0,-6-5 0,0-4-1198,-1-5 2081,-5-9 0,-16-3 0,-8-4 0,-7-4 0,1 0 0</inkml:trace>
  <inkml:trace contextRef="#ctx0" brushRef="#br0">5193 10964 8287,'15'0'579,"-1"0"0,1 0 1,1-2-1,3-3 44,5-4 1,3 1 0,2-2 0,-1-1-610,1-2 0,-5 4 0,0-1 0,0-1-704,-1-2 1,-4 4 0,-8 1 689,-1 1 0,-20 2 0,0 5 0</inkml:trace>
  <inkml:trace contextRef="#ctx0" brushRef="#br0">5496 11410 7824,'-8'-2'1396,"3"-3"0,3 2 585,2-6-1319,0 5 1,7-4-1,2 5-366,4-2 0,1-1 0,1 3 0,-1-2-518,0 2 0,1 1 0,-1 1-289,1-4 0,-1 3-352,0-2 863,1 2 0,-26 34 0,-7 8 0</inkml:trace>
  <inkml:trace contextRef="#ctx0" brushRef="#br0">5452 11712 11942,'15'-2'592,"-1"-2"0,1-4 1,-1-5-1,0 2-445,1 1 0,1 0 1,0-4-1,0 1-731,-4 4 1,0-4-1,2 5 1,0-2-1089,1 1 1,-6 6 1671,1-2 0,-13 10 0,1 3 0</inkml:trace>
  <inkml:trace contextRef="#ctx0" brushRef="#br0">5870 11252 7258,'-5'-10'321,"0"0"1095,0 7 1,7-5-1,3 5-787,4-2 1,4 0 0,1 5 0,1 0-252,-1 0 1,5 0 0,1 0 0,-3 0-99,-1 0 1,-2 2-1,1 1 1,-1 4-186,1 1 0,-6 1 0,-1 6 1,0-1-258,0 0 0,-5 6 1,2-1-1,-3 0-606,-2 2 1,0-5 0,0 3-318,0-3 0,-2-2-328,-3 1 1073,-3-1 1,0-4 582,4-1 1,2 1 0,4 4 0,2 1 296,6-1 1,1 2 0,0 2 0,-1 2-96,1 3 1,2-4-1,0 5 1,-2 0-171,-1-2 0,-7 4 0,3-5 0,-1 1-181,0 4 1,0-6-1,-5 0 1,0-4-129,0-2 1,-2-1 0,-3-4 0,-4-4-434,-4-3 0,-2 2 1,-1 1-1,-1-3-419,-2-5 1,-7-7 0,0-8 0,-6-2 885,-6-3 0,-7 3 0,-13-4 0,-2 0 0,-5-5 0,0 1 0,0 0 0</inkml:trace>
  <inkml:trace contextRef="#ctx0" brushRef="#br0">18041 6748 7835,'-14'0'3445,"7"0"-2512,7 0 1,8 0-1,10 0 1,1 0-419,-2 0 0,6 0 1,-1 0-1,2 0 418,0 0 0,0 0 0,5-2 0,0-1-141,-1-2 1,1-4 0,0 4 0,0 0-270,0-1 0,6 3 1,2-5-1,1 1-408,0 4 1,-4-3 0,4 1 0,1 0-193,-3-1 0,4 4 0,-6-3 0,-4 2-249,-4-2 0,1 4 0,-5-4 0,-1 2-2010,-6-2 1,-1 3-494,-5-2 0,-4 2 1575,-5 2 1,-6 0 0,-10 0-1,-3 2 1254,-5 2 0,-29 17 0,-8 10 0</inkml:trace>
  <inkml:trace contextRef="#ctx0" brushRef="#br0">18113 7079 7835,'-15'0'2157,"9"0"0,6 0-1228,8 0 1,6 0 0,4 0 0,3 0-229,1 0 0,1 0 0,2 0 0,-1 0-107,2 0 1,-1 0-1,2 0 1,1 0-151,2 0 1,2 0 0,-3-2 0,1-1-172,4-2 0,2-6 1,6 2-1,-2-4-193,-2-2 1,-4 1-1,4 0 1,-1-1-102,-5 1 1,0 1-1,-13 4-1301,-1 4 1,-4 5 225,-4 5 1,-4 3 0,-6 6 0,0 2-1482,0 3 0,-1-6 2577,-4 6 0,-29 0 0,-12 10 0</inkml:trace>
  <inkml:trace contextRef="#ctx0" brushRef="#br0">19552 6950 7149,'-2'-13'3496,"-3"3"-1443,4-3-1480,-6 12 1,9-4 0,1 10 0,2 4-172,-2 4 0,-1 6 0,-2 4 0,1 2-211,4 6 0,-3 7 1,2 0-1,-2 4-114,-2 1 1,0 5 0,-2 2-1,-1 1-72,-2 3 1,1-3 0,2 0-1,-1-3-8,-2-6 1,0 4 0,5-9 0,-1-5-259,-4-5 0,3-9 0,-3 1 113,4-3 0,1-10 219,0-6 0,0-6 0,0-8 1,0-2 146,0-4 1,0-2 0,0-8 0,-2-4 64,-3-4 0,2-4 0,-5-3 0,0-1-59,0-2 0,5-9 0,-2 1 1,4-2-42,1-3 0,0-6 0,0 0 0,1-2 8,4 2 0,3 5 0,8 9 0,2 7 68,1 6 1,6 6 0,-1 12 0,3 7-34,2 9 0,-5 4 1,0 2-1,2 2-192,1 3 0,-3 4 0,-2 9 1,-1 1-75,-3-1 1,-2 2 0,-4 0 0,-2-1 97,-5 2 0,-2-5 0,0 4 0,2 0-59,-2-1 0,-3 2 0,-3-4 0,-3 2-159,-2-1 1,-2 3 0,-4-2-1,-1-2-713,1-1 1,-5-6 0,-2 0 0,0-1-630,0-1 1,-4 3-1,2-6 1,-1-2-149,0-1 0,5 0 1650,-5 2 0,7-2 0,-4 4 0</inkml:trace>
  <inkml:trace contextRef="#ctx0" brushRef="#br0">20616 6604 7739,'-6'-8'1940,"3"-3"-1155,-7 6 1,5-1-293,-4 1 0,4 3 1,-5-2-48,-1 2 1,3 2-1,-2 2 1,-1 2 21,-2 6 1,-1 9 0,-2 5 0,-2 5-70,-1 5 1,-6-1 0,1 9 0,-3 4-99,-2 4 1,0 4-1,0 7 1,2 3-33,3 1 0,3-4 0,9 1 0,2-3-14,5-1 1,4-8-1,1-6 1,1-4-146,4 0 1,8-3-1,6-2 1,-2-3-157,-1-5 1,-3-3 0,-2 2 0,-1-2-407,1 1 0,0-4 1,1 0-1,-4-2-379,-2 0 0,4 1 1,-6-6-1,1 0-851,2 1 0,-6-6 1,4 1 1681,-3 1 0,-41-17 0,-9-4 0</inkml:trace>
  <inkml:trace contextRef="#ctx0" brushRef="#br0">20933 6892 7758,'0'-14'1158,"0"-1"-688,-7 1 1,1 4 0,-5 2-6,1 2 0,5 3 0,-4 6 0,-1 3 54,2 2 1,-3 2 0,5 6 0,-2 3-84,-4 5 1,0 3 0,-1 3-1,2 4-93,1 4 0,0 6 1,-4 2-1,1 4-79,4 1 0,-3-3 1,6 4-1,-2 3-103,-3 1 0,4-5 0,3-5 1,2-4 41,2-4 0,2-11 0,2 1 0,6-6-218,3-5 0,1-2 0,1-6 0,-1-2-829,0-1 1,1-4 0,-1 3-1901,1-4 1,-1-1-548,0 0 3291,-6 0 0,-27-19 0,-13-5 0</inkml:trace>
  <inkml:trace contextRef="#ctx0" brushRef="#br0">21134 6993 7906,'-5'-10'0,"-1"2"1387,-2 2-380,5 1 1,-2 6-1,8 4 1,3 5-514,2 3 1,-3 7 0,5 3-1,-1 2-28,-1 4 1,5-3 0,-5 7 0,2-1-40,-1 2 0,-4-2 0,5 5 1,-1-2-220,-1-3 1,5 3 0,-5-1 0,2-3-270,-1 0 0,-4-7 1,3-2-1,0 1-370,0-1 1,-3-6 0,3 0-889,-2-5 0,-1-6 0,-3 3-363,2-2 1,-2-7 0,3-9 1681,-4-3 0,0-24 0,-2-10 0,1-5 0,0 1 0</inkml:trace>
  <inkml:trace contextRef="#ctx0" brushRef="#br0">21479 7007 7758,'-14'0'741,"0"0"1,-1 0 218,1 0 0,6 6 1,3 4-1,2 3-326,-2 1 0,-1 5 1,-7 2-1,0 3-173,-3 7 0,-8 4 0,0 8 0,-5 0-147,-4 0 0,-2 0 0,-5 1 0,1-1-207,-1 0 0,5-6 1,3-5-1,7-7-1322,5-6-290,11-3 1,9-14-1,9-8 1,4-10 1504,2-8 0,-5-15 0,0-7 0,2-4 0,-1-1 0</inkml:trace>
  <inkml:trace contextRef="#ctx0" brushRef="#br0">21796 7496 8410,'-7'-8'1897,"6"3"-1572,-4 10 0,3 3 0,2 7 0,0-1 158,0 0 1,-4 6 0,-3 0 0,-1 3 78,-3 2 0,-2 4 0,-1 3 1,-2 3-180,-3 2 0,-2-3 1,-5 2-1,2 1-340,-1 0 1,-1-10 0,2 0 0,4-4-325,-1-6 1,10-2 0,-4-4-389,2-2 1,7-12-1,3-3 1,6-10-2875,7-8 3543,-4-3 0,13-40 0,-3-10 0</inkml:trace>
  <inkml:trace contextRef="#ctx0" brushRef="#br0">22141 7741 7073,'2'8'1082,"3"-3"1,-4-5 0,4-5 0,-3-5-382,-2-3 0,4-1 0,1-2 0,-2-1-131,-1-3 0,-2 0 0,2 0 0,1-2-200,2 0 0,-1-6 1,-4 4-1,0-3-101,0-2 1,0-1-1,0-2 1,0-1-99,0 1 1,0 1 0,0 2 0,0 1-31,0-1 0,0 2 0,0 3 0,0 5 40,0 3 0,0 1 83,0 1 0,2 1 107,3 3 0,-2-2-205,6 2 0,1-3 0,4-1 0,-1-1-344,-3 1 1,3 4-1,-4 1-737,4-2 0,1-2 0,1 0-1332,-1 4 0,-6 4 1073,-3 10 1,-5 4 0,-6 10-1,-9 5 1174,-7 3 0,-17 21 0,-7 10 0,-4 4 0,-1 1 0</inkml:trace>
  <inkml:trace contextRef="#ctx0" brushRef="#br0">22026 7352 7716,'-19'-1'0,"0"-2"0,1-4 555,2-1 1,2-1 0,1-6 0,2 1 285,1-1 1,7-5-1,-2-4 1,4-4-424,1 0 0,0 4 0,0 0 0,0 0-356,0 1 1,-5 3-1,0 5-1892,2 1-468,1 6 1,-3 3 2297,1 10 0,-8 22 0,4 11 0</inkml:trace>
  <inkml:trace contextRef="#ctx0" brushRef="#br0">21983 6820 7671,'-10'-8'435,"1"3"0,4 4 246,-5 1 0,6 0 28,-6 0 0,7 1 0,-4 4 196,1 5 1,4-2 0,-2 1 0,2 2-351,2 2 1,0 8 0,0 1 0,2 2-357,2 0 1,0 0 0,5 5 0,1 0-63,-2 0 0,5 4 0,-4 1 1,2-4-51,-1-4 0,3-1 0,-4-6 0,2-1 53,-1-2 1,-2-3 0,-5-2-47,2-1-29,6-7 1,-9 2 13,3-10 1,-5-3-1,-4-7 1,-2 3-84,-2 2 0,-2-4 0,-4 1 0,0-5-187,-1 1 1,1-1 0,0 1 0,-1-4 9,1-2 1,-1 4 0,1-3 0,0 1 91,-1 3 1,1-2 0,1-1 0,2 0 30,1 0 0,7 2 0,-3 6 0,1 2 283,0 2-124,0 5 0,12-2 0,2 8 74,4 2 0,1 4 0,2 7 0,2-1 76,1 1 1,0-1 0,-4 0 0,1 1 43,3-1 1,-3 7 0,3 1 0,-3 2 5,-2 0 1,1-5 0,-1 4 0,-1-1-210,-3 1 0,1-6 0,-6 4 1,-2-2-237,-2 0 1,-1 0-490,0-4 0,-1-2-686,-4-4 1,3-4-95,-2-10 1,-3 2-1,2-7-24,2-1 1,2 3 0,1-1-1349,0-3 2785,-7 6 0,6 0 0,-6 6 0</inkml:trace>
  <inkml:trace contextRef="#ctx0" brushRef="#br0">22285 7093 7734,'13'-14'0,"-2"1"136,-1 4 0,-6-4 1,4 3-1,0-1 388,0 1 0,-3-2 1,3 2-1,0-3 216,0-1 1,-3 4 0,5 1 107,1-2 0,-3 3-428,1-2 0,-4 7 418,5-2-416,-7 3 1,2 9-1,-10 2-218,-5 4 0,-2 6 0,-4 0 0,-2 1-112,-1 0 0,-2-4 0,3 5 0,-1-2-167,2 1 1,1-1-1,1-5-400,1 1 0,-1-1 0,1 0-1305,0 1 0,-1-7-202,1-3 0,4-4 1982,1-1 0,-1-6 0,-4-2 0</inkml:trace>
  <inkml:trace contextRef="#ctx0" brushRef="#br0">22486 6719 7734,'-1'-12'-697,"-2"0"983,-2 3 1,2 1 432,7-2 1,4 4-1,7 6 1,-1 1 16,1 4 0,4 3 1,0 8-1,-1 2-124,-2 1 1,3 8 0,0 0 0,-2 7-114,-1 3 0,-3 1 1,-2 5-1,-3 0-190,-1 0 0,-2 7 0,-5 4 0,-2 6-168,-3 2 1,-4 0-1,-11-4 1,-4-1-201,-3 1 1,-1-2 0,-1-3 0,2-5-352,3-4 0,-2-7 0,7-3 0,1-6-1313,2-4 0,7-4 294,-1-11 1,7-10 0,0-14 0,4-7 1428,4-5 0,3-16 0,2-7 0,-2-4 0,0-1 0</inkml:trace>
  <inkml:trace contextRef="#ctx0" brushRef="#br0">23378 6935 7701,'10'-13'0,"0"4"0,-1-4 764,6 3 0,-6 2 1205,1-1-1084,-7 6 0,2-4-191,-10 7 1,-3 0 0,-6 2-181,-1 3 1,6-2-1,-1 5 1,0 0-189,2 0 0,-4 1 0,2 4 1,-3 0-134,-1 1 0,-2-2 0,-2 8 0,-1-1-10,2 1 0,-4 5 0,0-1 0,-1 5 15,-4 5 0,0 2 1,1 7-1,2 1 46,3-1 0,1 0 1,4 0-1,2 0 54,4 0 0,2-6 0,9-3 0,3-4-157,4-1 1,6-2-1,2-3 1,3-5 67,-3-3 0,5-6 1,1-2-1,1-2-288,0-3 0,-2 4 0,4-2 1,-2-2-379,1-2 0,-2-1 1,1-1-1,0-2-441,-2-2 0,4 0 0,-7 5 1,-2 0-1604,-1 0 1,-1-5 654,-1 0 1,-7 1-868,-7 4 2713,-7-7 0,-46-7 0,-9-8 0</inkml:trace>
  <inkml:trace contextRef="#ctx0" brushRef="#br0">22932 7467 8706,'7'-14'896,"7"1"0,10 1 0,3-1 401,2-3 1,2-2 0,2 4 0,4-1-629,0 1 0,3 0 1,-5 1-1,0 2-54,0 1 0,-1 7 0,-7-2 1,-2 3-220,-1 2 1,-4 0 0,2 2-499,-1 3 0,-2 1 1,-6 5-1,-2-3-519,-2-1-4231,-5 4 1897,8-3 0,-12 0 2955,0-3 0,-57-23 0,18 6 0,0 0 0</inkml:trace>
  <inkml:trace contextRef="#ctx0" brushRef="#br0">23824 6978 7710,'-8'-6'1387,"2"4"0,6-3 0,2 10-735,2 5 1,0 4-1,4 4 1,0 3-237,0 1 0,-5 4 0,3 6 1,-1 3-103,0 2 1,0 1-1,-5 7 1,0 1-115,0 2 0,0 5 0,0-5 1,0-2-22,0-1 0,0-8 1,0-4-1,0-4 526,0-5-487,0-3 0,0-25 0,0-7 1,0-8-14,0-6 1,4-9 0,1-4-1,0-4-26,1-1 1,-2-2 0,4-1 0,0-4-94,0-1 0,-4-2 0,6-4 0,1-1-64,2 1 0,1-6 0,2 1 0,2 1 148,1 2 1,2 9-1,-4 7 1,4 10 97,2 7 0,-6 2 0,2 10 1,-3 6-116,-1 5 0,-1 4 0,-1 4-176,-4 5 1,-2 2-1,-7 4 1,0 4-67,0 4 1,-7 3 0,-2 1-1,-4 1-106,-1 0 0,-5 1 1,-2 4-1,0 3-153,0 0 1,2-2-1,5-8 1,-1-2-41,1-1 1,1-1 0,3 1-387,6-5 0,4-9 645,4-6 0,6-2 0,8-4 0,1-1 204,-2-2 1,4-1 0,0 3-1,0-2 75,0 2 1,2 3 0,-3 5-1,-3 4 79,-1 4 1,-3 3 0,-2 3 0,-3 3 114,-1 1 1,-3 9-1,-4-3 1,0 1-121,0 0 1,0-1 0,-1 0-1,-4 0-177,-5-1 0,-2 1 0,-3-2 0,1-3-56,-1-4 0,-1 0 0,-1 0 0,-2-3-110,1-1 0,-4-3 1,-2-2-1,-2-3-350,2-1 0,-3 2 0,3-4 0,-3-2-323,-2-1 0,-4-2 0,-1 0 0,2 0-867,2 0 1,2-5 0,4-1-1,5-4-1508,3-6 3167,8 2 0,9-24 0,5-9 0,2 0 0,0-1 0</inkml:trace>
  <inkml:trace contextRef="#ctx0" brushRef="#br0">24184 6244 7682,'0'-14'0,"0"0"0,0-1 1050,0 1 0,2 0-322,2-1 1,9 7 0,6 3-1,1 4-51,0 1 0,-2 1 0,6 6 0,2 7 35,1 9 0,2 4 0,-1 3 1,-1 2-169,-3 2 1,4 10 0,-6 0 0,2 0-109,0 1 1,-6 0 0,1 3 0,-3 3-117,-2 0 0,-6 5 0,-3-5 0,-4 2-35,-1 0 1,0 0 0,0 2 0,-1 0-124,-4-2 1,-1-7-1,-6 3 1,4-1-27,2 0 0,-3 0 0,2-4 0,-1-1-119,-3 0 1,3 0-1,-2-1 1,1-2-166,1-2 0,-5-6 1,3 3-1,-2-1-165,-3-1 1,1 1 0,-1-5 0,1-1-141,0 1 1,-6-2-1,1-3 1,2-5-113,1-3 0,1-1 1,1-1-1,0-1-558,-1-3 0,1-4 1,-1-6-722,1 0 0,0-2 1844,-1-2 0,-2-29 0,1-13 0,-4-5 0,1 0 0</inkml:trace>
  <inkml:trace contextRef="#ctx0" brushRef="#br0">10991 8820 7877,'-22'-5'3,"3"0"1,3 2 2317,1 2-1646,7 1 1,4 0 0,8 3-205,6 6 0,3 4 0,1 16 0,1 8 30,-1 7 1,0 9 0,1 10-1,-1 5-375,0 7 1,-9-32 0,-2 1 0,0 3-1,-1 2 1,-1 0 0,0 1-117,-1 0 0,0 1 1,-1-4-1,0 0 0,-1-2 1,-1-1-1,-1-1 0,-1-1-9,-2 0 1,1-2 0,-2 16 0,3-10-85,4-16 1,1-18 0,1-17 0,4-13-16,5-7 1,1-17-1,0-6 1,-3-8-96,-2-6 0,4-4 0,-5-6 0,-2 0 24,-1 0 0,-2-1 1,0-2-1,0 0 133,0 4 0,0 1 1,0 9-1,0 7 118,0 9 0,0 19-8,0 22 1,0 13 0,0 25-1,0 6 136,0 6 0,0 5 0,0 7 0,0 1-109,0 3 1,-2-2 0,-1 2 0,-4-3-75,-1-1 0,4 1 1,-6 1-1,-1 1-43,-2-5 1,0-5 0,2-11 0,3-6-48,2-10 1,1-11-1,5-13-155,0-15 1,6-15 0,2-10-1,2-6 128,0-7 0,-6-5 1,4-1-1,-1-2 82,-4 1 1,3 10 0,-1-3 0,-2 8-24,-1 7 0,-2 3 1,0 8-1,-2 4-44,-3 9 0,2 8 1,-5 12-1,2 8-315,3 9 1,-4 9-1,3 3 1,0 0-367,3 0 0,1 4 0,0-6 0,1-2-547,4-6 0,-2 1 1303,7-7 0,12 13 0,9-2 0</inkml:trace>
  <inkml:trace contextRef="#ctx0" brushRef="#br0">11034 9985 7961,'-14'20'0,"0"-1"540,-1-2 0,1-1 1272,0-1-1427,6-7 1,6-3 0,10-10-1,3-3 120,5 0 1,8-5-1,-2 5 1,2-2-12,0 1 1,5-1 0,5-3-1,-1 1-271,3-3 0,-6 9 1,3-9-1,-2 3-75,-2-1 0,4-6 0,1 0 1,-4 1-132,-4 2 1,-1 2 0,-7-1 0,-4 1-208,-3-1 0,-9 3 1,-2 2-78,-8 5 1,-11 4 0,-7 1 0,-6 3-180,-6 6 1,0 1-1,-4 11 1,-3 0 207,1 3 1,-1 1 0,2 1 0,-1-2 116,1 1 1,5-2 0,3-1-1,4-1 699,9-4-463,4-1 0,17-8 0,7-4 1,9-8-27,4-5 1,6-4 0,-1-1 0,2-2 64,-2-4 0,1 4 0,-4-3 1,0 3-7,0 2 1,-2-1-1,-5 1 1,1 1 100,-1 4 0,-4 1-241,-1 3 1,-5 5-1,0 0 1,-2 8-290,-2 5 0,-2 3 1,-1 1-1,-3 2-211,-2-1 0,3-4 1,-5-2-1,1-3-390,1 2 0,0-3 1,5 2-609,-2 1 1,-2-4 1058,3-3 1,0 3-1,-4-1 427,2 2 0,-4-3 0,4 3 0,-2 0 380,-3 0 1,3-5-1,-3 2 1,-4-2 291,-2 2 0,-4-3 0,0 2 0,-6-2 81,-5-2 1,-6-2 0,2-2 0,-2-8-304,-7-5 1,4-6-1,-4-5 1,7-3-238,2-2 0,3 1 0,6-7 1,4 1-306,9 1 1,6-3 0,10 7 0,2-1-2667,6-1 2762,9 5 0,6-8 0,4-4 0,6-1 0,-1 1 0</inkml:trace>
  <inkml:trace contextRef="#ctx0" brushRef="#br0">18329 9899 7716,'-10'2'0,"0"1"-90,-1 2 1,-2 1 510,-1-1 0,4-4 935,1 4 713,-1-3 441,2-2-1866,2 0 1,8 0-1,2 0 1,6 0-92,3 0 1,3 0-1,1 0 1,4 0-113,1 0 1,2 1 0,7 3 0,2 0-147,6 0 1,-3-3 0,3 1 0,1 1-92,1 2 0,3 0 1,-1-5-1,0 0-50,0 0 0,-6 0 1,-5-2-1,-7-1-673,-5-2 1,-5 0-1,0 5-1597,-1 0 0,-7 0 980,-7 0 1,-4 5-1,-8 1 1,-4 1-228,0-1 1,-2 4-1,1-4 1363,-3 2 0,-33 8 0,-15 3 0,-3 5 0,0-1 0</inkml:trace>
  <inkml:trace contextRef="#ctx0" brushRef="#br0">18113 10503 7784,'0'-9'175,"0"-1"215,0-1 1,1 3-1,4-2 1,6-1 802,7-2 1,4 4 0,9-1 0,4-1-9,8-2 0,2 5 0,8 2 0,1 1-615,2 0 1,-3 1 0,-2 4-1,-3 1-137,-7 4 0,1 1 1,-10 5-1,-2-1-237,1 1 0,-12 0 0,6 1 1,-4-4-242,-2-2 1,0 4 0,-4-4 0,-1 0-894,1 1 1,4-2 0,0-5-390,-1 0 1,-2 0 0,-2 0-289,0 0 1,-4 0 1614,0 0 0,-34-26 0,-20-12 0,4-2 0,-1 0 0</inkml:trace>
  <inkml:trace contextRef="#ctx0" brushRef="#br0">20026 9813 7735,'-6'-8'1364,"-4"3"-437,4 3 0,0 9 1,6 2-507,0 4 1,1 3 0,2 2 0,4 3-190,1 1 1,0 2 0,3 5-1,-2 1 376,3 4 0,-4 2 0,0 9 0,0 3-219,0 5 1,-4 3-1,4 1 1,-1 1-235,-4-1 0,-1 1 0,-2 1 0,-2 2-24,-3 1 0,2-1 0,-5-8 1,2-5 3,2-4 0,-2-5 1,1-4-1,2-5-97,1-7 0,2-6-19,0-2 0,0-9 84,0-6 0,0-8 1,0-9-1,0-4 110,0-2 1,0-5-1,0-9 1,0-5 89,0-7 1,0-1 0,0-3 0,2-1 66,3-2 0,-4-3 0,4-2 0,-3-1-99,-2 1 0,5 2 0,1 1 0,2-1-66,3-3 1,2 8-1,1-4 1,2 4-18,4 2 0,0-3 0,6 3 1,-4 3-69,-1 6 1,3 1-1,-5 9 1,0-1-29,2-1 1,-5 9 0,3-1 0,-4 5-88,-6 4 1,3 7 0,-6 1-176,2-1 126,-5 5 0,5 4 0,-5 8 0,4 2 85,1 4 0,1 0 0,6 4 0,-1 4 17,0 4 1,6 4 0,-1 4 0,-2 4 48,-1 0 0,-1 1 1,-1 3-1,-1-2-5,-3 2 1,1-1-1,-6 1 1,-2 1-103,-2-1 0,-9-6 0,-4 1 0,-9-1 0,-6-1 0,-1-1 0,-8-6 0,-1-4-607,0-1 0,-6-2 0,-7-5 0,1 1-621,-1-1 1,2-4 0,5-2 0,2 0-821,2 0 0,6-5 1,9 2-3121,4-4 5168,11-7 0,34-40 0,15-17 0</inkml:trace>
  <inkml:trace contextRef="#ctx0" brushRef="#br0">21666 9151 7832,'-6'-8'0,"4"-5"1754,-2 4-874,-4 2 0,4-4-358,-5 6 1,-1 0-1,-4 5-148,-1 0 0,1 7 1,0 2-1,-1 6-29,1 4 1,-5-2-1,-2 9 1,-1 3-46,-4 3 0,-1 8 1,-2-2-1,2 5 4,3 5 0,-2 3 1,6 7-1,0 0-61,4-1 0,0 1 1,12 1-1,0 0-34,3-1 1,1-3 0,1-8-1,4 1 46,5-2 0,1 2 0,0-3 0,-1-4-67,1 1 1,0-2 0,0 0 0,-3-2-10,-1 2 1,4-5 0,-3-1-1,1-2-23,1 2 1,-2-2-1,3 4 1,-1-1-113,1-3 1,2-6-1,1-2 1,1 0-293,-1-2 0,0 4 0,2-7 0,2-1-728,1-2 0,0-3 1,-3-2-1,2-3 271,1-2 1,2 4 0,-2-6 0,5 0-1115,3-3 1,4-7 1818,2-4 0,-11-25 0,-1-13 0,5-3 0,-1 0 0</inkml:trace>
  <inkml:trace contextRef="#ctx0" brushRef="#br0">21925 9439 7811,'-4'-10'1995,"-1"0"-1352,-6 1 1,15 1 0,1 3-71,6 4 1,4 7-1,-1 3 1,1 4 166,-1 2 0,0 4 0,1 2 0,-1-1-154,0 1 0,2 5 0,2-2 0,1 3-291,-1 2 1,3-1 0,-1 1 0,3 0-38,2 0 1,-2 0 0,1-2-1,0-2-5,-2-1 0,4-1 1,-6 2-1,1-2-84,0-3 0,-2 4 0,-4-3 1,-1 0-85,0 0 1,-1-2 0,-2-3 0,-1 2-78,1 1 0,0 5 0,0-5 0,-1-2-21,1-1 1,-3 0-1,2 2 1,-1 1 36,-1-1 1,4-2 0,-6-2-519,2 1 1,-3-1-1016,4 0-945,-5 1 1493,2-7 1,-6-3 0,0-10-118,0-5 0,-5 2 1,-1-1-1,-2-3-2759,-3 0 3837,-2-3 0,-59 7 0,29 5 0,0 0 0</inkml:trace>
  <inkml:trace contextRef="#ctx0" brushRef="#br0">21882 10345 7804,'-1'8'-636,"-3"-1"-689,0-1 1481,-8-4 1,11 6 1547,-4-4-1067,3-2 0,2 3 0,0-10-37,0-5 1,2-4 0,1-4 0,4-2 150,1-3 0,1-1 1,6-5-1,1-1 27,3-4 0,-2 2 0,6-6 1,-1-3-68,0-6 1,2 1-1,5-5 1,2 0-229,2-1 0,-2 1 0,4-5 1,0 2-42,3 0 1,-1-1 0,0 9-1,0-2-119,-1 1 1,-4 4-1,2 5 1,-4 4-199,-1 4 0,-7 8 1,-2 2-355,-4 4 146,-2 8-713,-6 2-1502,-2 6-1499,-6 0-5894,0 0 9691,0 6 0,-25 34 0,-7 15 0</inkml:trace>
  <inkml:trace contextRef="#ctx0" brushRef="#br0">23810 9453 7726,'0'-14'0,"0"4"0,-2 2 515,-2 2 0,2-1 666,-3 2 2,4 4 231,1-5-328,0 6-837,-7 0 0,4 0 0,-7 0-88,-1 0 1,3 6-1,-1 3 1,-3 4-49,0 2 0,-3-1 0,1 0 0,0 1 1,-1-1 0,-1 5 0,-1 2 0,-4 0 10,-2 0 1,4 0 0,-3-4 0,-1 4 84,1 1 0,5-4 0,-4 1 0,2-3-103,-1-2 1,3 1 0,6-2-1,3-2 401,1-2-146,-4-5 23,9 2-3,-4-6-342,6 0 0,2 0 125,2 0 0,0 0 0,5 0 72,2 0 1,1 2 0,-1 1 0,-2 2 21,3-2 0,0 0 1,3 0-1,1 2-100,3-2 1,-3 0 0,3 1 0,-3 0-84,-2 0 0,6-3 0,-1 1 0,-2 1-154,-1 2 0,-1 0 0,-1-5 0,1 0-328,-1 0 1,0 0 0,1 0-224,-1 0 0,0-5 0,-1-2 1,-2 1-207,-1 0 0,-7-6 0,4 4 0,-3-1-644,1-1 1,0 5 120,-5-4 0,-2 6 0,-2-1 1359,-6 8 0,-41 36 0,20-13 0,0 0 0</inkml:trace>
  <inkml:trace contextRef="#ctx0" brushRef="#br0">23263 10345 11207,'16'-1'1124,"3"-3"0,5 0-461,4 0 1,5-2-1,2 0 1,2-1-78,3 1 1,0-4 0,0 5 0,-3 2-280,-2 2 0,-1 1 0,-7 0 1,-2 0-142,-1 0 1,-8 1 0,0 2-1,-5 4-28,1 1 0,0-3-545,3 4 0,-1-6-583,1 2 1,-1-3 113,0-2 1,-6-2 0,-1-1-331,-1-2 1,-4-6 453,3 1 1,-4 2 0,-2-1-1920,-4-2 2671,3 4 0,-36 1 0,-2 6 0</inkml:trace>
  <inkml:trace contextRef="#ctx0" brushRef="#br0">24745 9482 9524,'-14'0'953,"4"0"-529,1 0 1,4 0 0,-3 1 170,1 4 0,1-3 463,1 3-239,4-4 1,-4-1-524,10 0 1,-2-5 0,6 1-1,3 0 16,0 3 0,3-4 0,1-1 0,1-1-73,3 1 1,10-1 0,-1 3-1,3-4-11,3 0 1,-3-5 0,6 5 0,2-2-71,2 1 0,-4 4 0,-1-3 1,-2 0-142,-3 0 1,2 5 0,-4-4 0,-5 3-175,-2-1 1,-4 0-1,-5 5-441,1 0-180,-7 0 320,-2 0 401,-19 0 0,9 5 0,-11 1-18,2 2 0,1-3 1,-3 3-1,1 0-10,-1 0 0,-4 2 1,-1 4-1,-3 2-1,-2 3 0,2-1 0,-2 6 0,-4 0-7,-3-2 0,-3 10 0,3-3 1,-3 1 54,-2 0 0,5-1 0,-2 2 0,4-1 118,1-1 0,7 1 1,3-11 718,3-1-653,8-2 1,3-8 0,10-3 0,4-4 70,4-1 0,1 0 0,1 0 0,1 0 137,3 0 1,3-4 0,7-1 0,0 2 16,0 1 1,4-3 0,2-1 0,0-1-141,1 1 1,-1 0 0,-3 2-1,1-2-151,-1-2 1,4 5-1,-5-2 1,-2 2-146,-3-2 0,-9 3 0,4-2 1,-2 2-285,1 2 1,-6 0 0,-4 0-1685,1 0 133,-5 0 545,1 0 0,-9 0-313,-3 0 0,2 0 424,-7 0 1,1 0-1,-6 0 1244,1 0 0,-23 5 0,-11 3 0,-3 0 0,0 0 0</inkml:trace>
  <inkml:trace contextRef="#ctx0" brushRef="#br0">24659 10273 7643,'-5'-9'241,"0"-1"0,0 5 1,4-3 1102,-4 2-629,3 1 0,-9 3 888,6-2-893,-6 2 0,8-4 919,-6 6-1104,5 0 1,0 0-1,8 0-13,6 0 0,9 0 0,5 0 0,3 0-76,2 0 1,8 0 0,4 0-1,7 0-140,3 0 0,-3 0 0,4 0 0,-1 0 9,0 0 0,-5 0 1,2 0-1,-5 0-43,-4 0 1,2-5 0,-4 0 0,1 2-37,1 1 0,-6-3 1,4 1-1,0-1-3,0-2 1,-5 6-1,1-6 1,-4 3-238,-5-1 0,2 0 1,-7 5-1,-2 0-300,-1 0 1,-6 0 0,-1 0-1246,3 0 104,-6 6 0,0-2 279,-6 5 0,0-4 1,-1 3 235,-4-2 1,2-1-1,-7-5 1,-1 2-144,-2 3 0,-1-4 1,-1 4-1,-1-3 1083,-3-2 0,-29-7 0,-12-1 0</inkml:trace>
  <inkml:trace contextRef="#ctx0" brushRef="#br0">24673 10806 7489,'0'-8'1815,"0"0"-7,0 3-402,0 3-629,0-4 0,7 1-401,2 0 0,4-4 1,1 2-1,1 1-25,-1-1 1,5-4 0,2 2 0,2-4-94,2-2 0,2 1 0,2 0 0,1 1-152,4 3 1,-4-3 0,4 6 0,-5-3-98,-5 0 1,-2 7-1,-4-2 1,1 4-102,-2 1 0,-5 1 1,-3 4-82,2 5 1,-4 3 0,-1 1 52,1 0 1,-6-4 98,4-1 47,-3-5 1,-1 2 8,4-6-12,-3 0 87,4 0-167,-6-6 65,0 4 1,-5-3 0,0 10 0,2 5-98,2 2 0,-6 3 1,-1 1-1,-1 3-195,-1 5 1,2 3 0,-3 4-1,1 2 166,-1 5 1,-2-1 0,-1 0 0,1-2 119,3-3 0,-1-1 1,5-4-69,-2-3 0,6-5 64,2-10 0,7-13 0,9-12 0,1-5 84,2-5 1,1-2 0,-6-4 0,0-4-41,1 0 0,-1-1 0,1-3 0,-1 2-35,0-2 1,-4 0 0,-2 0 0,0 3 30,0 2 1,-3 0 0,3 3-1,-2 0 41,-3 4 0,-1 4 0,-2 7 0,0-2 610,0 1-234,0 8-8,0 4-237,0 6 0,1 0-27,4 0 1,-2 0-1,7 0 1,1 0 113,2 0 1,6 0 0,2 0 0,1 0 22,4 0 1,-4 0 0,2 0-1,2 0-75,1 0 0,3 0 0,2 0 0,4 0-107,0 0 1,-4-5 0,3 0 0,-1 2-147,0 2 0,-1 1 0,-4 0 1,0 0-402,0 0 1,-6 0 0,0 0 0,-2 0-4047,-4 0 2625,-1 0 0,-8 6 1,-5 4-1767,-6 2 3596,-5 3 0,-28 9 0,-13 5 0,-2 2 0,0 0 0</inkml:trace>
  <inkml:trace contextRef="#ctx0" brushRef="#br0">25493 10791 7908,'-14'-6'1920,"6"3"-1304,3-7 1,5 0 0,3-4-1,5 0-137,5-1 1,-2 2 0,8 2 0,-1 2-84,1-3 1,2 4 0,5 0-1,-4 2-138,-1 3 1,4 1-1,-2 2 1,1 0-119,0 0 1,-7 7 0,4 2 0,-3 4-69,-4 1 1,4 1-1,-10 1 1,1 1-115,1 3 1,-7 0-1,2-2 1,-4 3-74,-1 1 0,-4 1 0,-3 2 1,-2-1-88,-7 2 0,1-4 1,-6 2-1,2 0-62,0-2 0,-5-1 0,3-6 0,1-3 91,-1-2 1,-3 1 0,5-6-1,1-2 134,2-1 0,2-4 0,-1-3 287,1-4 1,1-4 0,3-1-31,6-1 1,4 2 0,3 2 0,3 3 116,2 2 1,7-4 0,4 4 0,0-1 13,2 1 1,-4 0-1,6 2 1,-1 0-72,1 0 1,-1 3 0,3 1 0,-2 0-213,-2 0 0,3 0 0,-4 0 0,1 1-135,0 4 0,-3-2 0,-7 7 0,-2 1-413,2 2 1,-4 1 0,-2 1-1,-4-1-810,-1 1 0,0-6 0,0 1-807,0 1 0,-6-5 2099,-4-1 0,-41-35 0,-11-10 0</inkml:trace>
  <inkml:trace contextRef="#ctx0" brushRef="#br0">26270 9093 7745,'0'-14'571,"2"0"211,3-1 1,-2 7 0,6 3-397,3 4 1,0 1 0,3 1 0,1 4 434,3 5 1,-3 7 0,5 4 0,-2 3-228,0 7 0,5-1 0,-3 10 0,0 3-167,-1 3 1,4 10 0,-3 0 0,0 8-194,0 7 1,3 2 0,-14-32 0,-1 0-1,10 37 17,2 0 0,-7-4 1,2 4-1,-5-1-99,1 0 1,-6-5 0,-1-5 0,-4 0-62,-1-2 0,0 6 1,0-6-1,0 1-222,0-4 0,-6 2 0,-2 0 1,-2 0 1,1 0 0,-1-6 0,-4-6 1,-1 3-220,1 1 1,0 1 0,-1-1 0,1-3-155,-1-5 0,-4-5 1,-1-3-1,-1-5-338,0-4 0,2-6 1,4-12-1,-1-3-1295,-3-6 0,3-2 2135,-3-2 0,9-6 0,4-2 0</inkml:trace>
  <inkml:trace contextRef="#ctx0" brushRef="#br0">18055 12388 7802,'-9'-8'2,"-1"2"430,-1-1 1,-2 6 0,0-6 173,4 1 0,1 4 870,3-2 1,3 0-418,-2 0 0,4 2 1,4-3-70,6 4 1,8 1 0,2 0 0,4 0-118,7 0 1,-1-5-1,8-1 1,2-1-217,2 1 0,6-4 0,1 4 0,3-1-122,2 1 0,-3-5 0,0 3 1,-1-2-536,-4 1 0,2 5 0,-3-2 0,-5 1 0,-3 0 0,-9 1 0,-5 4 0,-2 0 0,-4 0 0,-6 0 0,-1 0 0,-2 1-2477,1 4 537,-2-3 1,-9 4 0,-3-6 528,-4 0 0,-4 0 0,-1 0 0,-1 0-220,1 0 1,-2 0 0,-2 2 1630,-1 2 0,-22 20 0,-18 15 0,-1 2 0,-3 4 0,0 0 0,-1 0 0</inkml:trace>
  <inkml:trace contextRef="#ctx0" brushRef="#br0">18070 12762 7867,'-15'0'1778,"1"0"1,6 2 0,5 1-1062,6 2 0,6 0 0,11-4 1,4 3 122,3 0 0,6 1 0,3-6 0,2-3 99,7 0 1,-1-8-1,9 4 1,2-1-218,0-1 1,3 1-1,1-6 1,0 1-454,-1-1 0,1 1 0,-11 1 0,-3 2-117,-5 1 0,0 7 0,-8-2 0,-5 4-494,-6 1 0,-5 1 0,-4 4 0,0 3-1092,-3 0 0,-6 5 0,4-5 0,-2 2-1537,-1-1 0,1-4-2766,-5 5 5737,0-7 0,-45-10 0,-11-9 0</inkml:trace>
  <inkml:trace contextRef="#ctx0" brushRef="#br0">19580 12618 7719,'-6'8'395,"3"0"1,-5-3 641,1 5 1,3-2 0,4 1-350,0 3 0,0 0 1,1 4-1,2 2-253,2 1 0,5 7 0,-6-2 0,1 3-75,2 2 1,-4 6-1,5 2 1,-2 1-26,-3 0 0,1 1 0,-1 4 0,2 0-159,-2 0 0,-2 2 1,-1 1-1,0 1-18,0-6 0,0-1 0,-1-9 0,-2-6 515,-2-2-582,0-4 0,7-13 0,1-6 0,2-8 146,-2-5 0,0-12 0,0-6 1,2-4 62,-2-5 1,-1-6 0,-1-4-1,3-1-244,0-3 0,3-7 1,-4-4-1,3-4 91,2-5 1,-3-2 0,5-1-1,1-3-202,2 0 1,-4 37-1,1 0 1,11-34-1,1 8 217,4 7 1,-4 15 0,2 6-1,0 6-11,-2 7 1,4 8 0,-7 10-1,0 5 10,2 4 1,-5 1-1,3 0 1,-1 0-156,1 0 1,-3 6-1,3 4 1,-3 2 57,-1 3 0,-6-1 1,-1 2-1,0 3 54,0 5 1,-5 2-1,2 0 1,-3-2 134,-2 1 1,-7 4-1,-2 3 1,-6 1-264,-4-1 0,2-1 0,-7-2 0,-2-2-650,-1-3 0,-2 1 1,0-5-1,1-3-756,-1-1 1,0-8-1,2-3 1,1-4-1390,2-1 1,7-1 2804,-2-4 0,-17-41 0,-2-17 0</inkml:trace>
  <inkml:trace contextRef="#ctx0" brushRef="#br0">21005 12043 7676,'-7'-14'-516,"6"4"0,-4 0 449,3-1 1,2 3-1,-1 0 1,-3 0 585,0 0 1,-1-1 176,5-6 1,0 1-37,0-1 0,-2 1-51,-3 0 0,4 4 0,-6 2-9,1 2 1,3 1 0,-7 5-200,-1 0 1,0 1-1,0 4 1,1 6 21,-1 7 1,-3 4 0,-4 7 0,-1 2-77,1 2 0,-3 6 0,1 7 0,-1 3-8,0 3 1,-3 5 0,5 7 0,1 2-43,2 2 0,4 1 0,0-2 0,4-4-20,2-4 0,1-2 0,5 1 1,0-2 4,0-3 1,5-9 0,1-7 0,2 0-32,4 0 1,0-5-1,3 1 1,-1-2-33,0-3 0,1-4 0,-1 0 0,1 0-208,-1-1 0,-1-3 1,-2-5-1,-1-1-622,1 1 0,0-6 1,0-1-1,-3 0-848,-1 0 0,4-5 0,-2 2-3027,4-3 4486,1-2 0,-25-26 0,-6-6 0</inkml:trace>
  <inkml:trace contextRef="#ctx0" brushRef="#br0">21120 12734 7807,'-15'0'-236,"1"1"1,0 2 951,-1 2 1,6 0 0,-1-3 134,-1 2 0,3-2 1451,-2 3-1738,7-4 1,-3 1-1,7 1 57,4 2 0,3 0 0,8-5 1,2 0-33,1 0 0,6 0 0,-1-2 0,2-1-138,-2-2 0,3-1 0,-3 3 0,3-4-195,2-1 0,0 3 0,-1-3 0,0 0-155,-4 0 0,3 0 0,-5-3 0,2 3-105,0 2 0,-6-1 0,1 4 0,-3-2-205,-2 2 1,-4 2-1,-1 1 55,3 0 1,-6 1 0,0 2 0,-1 4 99,0 1 0,0 1 1,-5 7-1,0 2 39,0 1 0,5 7 1,-1-4-1,0 2 8,-3 0 0,-1 5 0,0 4 1,0 1-113,0 1 1,0-4-1,0 2 1,0-2 25,0-3 0,0 1 0,0-2 1,0-1 34,0-2 0,0-11 0,0 1 185,0-1-23,0-7 0,0-15 0,0-12 42,0-3 1,0-3-1,0-5 1,0-4-137,0 0 0,0 2 0,-1-4 0,-3-4-64,0-4 1,-3 6 0,4-3 0,-2 1 23,2 1 0,0-4 0,0 0 1,-2 2 106,2 6 0,1 5 0,2 5 0,0 3 109,0 5 1,0 3-1,2 3 451,2 3-437,-2 4 1,4 8-77,-6 2 0,2-2 1,3 3 69,4-4 0,-1-1 0,2 0 0,1 0 143,2 0 0,6 2 1,2 1-1,1 2 122,4-2 1,1-1-1,2-2 1,1 0-206,4 0 0,3 0 0,6 0 0,0-2-254,0-3 0,0-3 0,2-6 0,1 0 0,2-1 0,2 1 0,-5-1 0,-1 1 0,-2 0 0,-4-1 0,1 3 0,-6 0-6,-2 3 0,-9 6 0,-3-2 0,-3 3-3199,-1 2 1984,-7 0 1,-2 2 0,-6 3-1,0 4-322,0 4 0,-5 3 0,-1 1 0,-2 4 1543,-3 2 0,-28 7 0,-7 7 0</inkml:trace>
  <inkml:trace contextRef="#ctx0" brushRef="#br0">22170 12734 7808,'-10'-5'0,"1"0"1,-1 0-1,-4 4 989,-1-4 1,6 2 0,1-7-116,1-1 0,-2-2 0,4-1 0,3-1-153,6 1 1,-1-1-1,6 1 1,3 0-23,0-1 0,8 1 1,0 0-1,1 1-145,0 3 1,4-1 0,-2 6 0,1 2-198,0 1 0,0 4 0,3 3 0,-1 4-203,-2 4 0,-5 8 0,1 5 1,-2 4-266,-5 3 1,-8 7 0,-1 0 0,-2 5-205,-2 3 0,-6 2 0,-4-4 0,-4 0 8,-6-4 0,0 1 0,-6-6 0,2 0-84,-1-4 0,2-9 1,1-5-1,-1-4 207,1-6 1,4-2-1,-1-9 1,5-3 243,4-4 0,-1-10 1,6-4-1,2-1 234,2 0 1,1 7 0,1-3 0,4 3 333,5-2 0,2 8 0,4-2 0,2 5-20,1 5 0,7-4 0,-4 2 0,2 2-361,0 2 1,0 5-1,3 3 1,-1 1-467,-2 3 1,-7 3 0,2 4 0,-3 1-1224,-1-1 1,-2-2 0,-2 0-917,-2 3 0,-1-3 0,2 3 2358,-5-3 0,-16-8 0,-5-2 0</inkml:trace>
  <inkml:trace contextRef="#ctx0" brushRef="#br0">23062 12316 7737,'-14'-1'108,"-1"-4"0,6 2 650,-1-7 0,2 5-34,-2-4 1,6 6-516,8-2 1,4 10 0,7 4-1,-1 6 590,1 4 1,4-2 0,1 7 0,3 2-211,2 1 0,-2 7 0,1-1 0,0 1-243,-2 1 0,4 0 1,-5 3-1,-1-2-175,1-1 0,-2-5 0,-4 5 0,-1-1-113,0-1 0,-1 1 0,-2-7 1,-3-1-144,-1-2 1,-2-7 0,-5 3-1,0-4-784,0-2 1,0-4-1392,0-1 0,0-7 874,0-2 0,-2-5 0,-3-6 1386,-4 1 0,-30-6 0,-7-6 0</inkml:trace>
  <inkml:trace contextRef="#ctx0" brushRef="#br0">22875 13208 7742,'-13'-14'0,"4"-2"913,4-3 0,6 0 0,7-9 1,10-4 127,7-3 0,7-9 1,12-9-1,-1-5-41,0-4 1,2 3 0,3-4 0,3 4-99,0 2 0,-3 4 0,-8 2 0,-2 1-281,2 4 1,-5 3-1,-1 4 1,-4 6-428,-1 2 1,-2 4 0,-3 3 0,-5 5-628,-3 3 0,-6 3-2653,0 4 75,-7 2 0,2 7 1874,-10 0 0,3 2 0,-4 1 0,-1 2 1137,-2-2 0,-62 11 0,28-6 0,0 0 0</inkml:trace>
  <inkml:trace contextRef="#ctx0" brushRef="#br0">24429 12388 7755,'1'-8'4291,"4"3"-2414,-3-3-814,4 7 0,-8-4-597,-2 10 0,-4 3 1,-7 6-1,-1 2-187,-3 3 1,2 4-1,-9 6 1,-3 1-101,-3 4 0,-6 2 0,3 7 0,-2 1-2,-3-1 0,0 3 1,2-1-1,4-7 173,4-6 1,7-1-1,4-12 288,3-2 0,10-7-321,6-5 0,8-5 0,9-3 0,4-2 130,1 2 0,-2-4 1,4 1-1,1-1-74,2 1 1,2 0 0,2 2 0,0 0-41,3 0 1,0 1 0,-6 0 0,1-2-334,0 2 0,5 1 0,-1 2 0,-1 0 0,-2 0 0,-2 0 0,-3 0 0,-2 0-399,-3 0 0,4 0 1,-4 0-419,-3 0 0,-6 0 0,-3-1-3357,-1-4 2095,-3 3 1,-5-9 0,-4 5 659,-5-2 0,-2 5 0,-3-2 0,-1 3 1419,-3 2 0,-25 26 0,-11 12 0,-7 2 0,-1 0 0</inkml:trace>
  <inkml:trace contextRef="#ctx0" brushRef="#br0">23954 13223 7755,'-14'1'0,"-1"3"0,1 0 1409,-1 0-367,7 4 1,8-2-1,10 4 1,4-6-188,6-2 1,7-4 0,8-1 0,0-3 21,0-2 0,5 3 0,-1-5 0,2 1-218,2 1 1,-4-5-1,-3 5 1,0 0-664,-4 3 0,-2-1 1,-1 1-1,-2 2-537,-3 1 0,-3 2 0,-5 0-197,3 0 0,-3 2-2925,3 3 1,-9-2 3662,-6 6 0,-53 7 0,-15 7 0</inkml:trace>
  <inkml:trace contextRef="#ctx0" brushRef="#br0">25148 12820 7731,'-13'9'766,"4"1"1578,-4-7-1676,11 4 0,2-9 1,10-1 51,3-2 0,1-5 1,0 4-1,2 0 100,4-1 1,-3-2-1,7 2 1,2 1-382,1 0 0,2-4 0,-1 5 0,1 2-217,0 1 1,5-2 0,1-1 0,0 2-108,0 1 0,-1 2 0,-6 0 1,0 0-307,-4 0 0,-4 0 1,-7 2-149,-3 2 0,-4 4 0,-6 7 0,-2-1 51,-2 1 0,-9 4 0,-8 1 0,-1 1-11,-4 0 1,-3 3 0,-3-3 0,-1 0 122,1-1 0,-3 4 0,1-4 0,2-3 110,2-1 0,1 3 0,-1 0 1,-1-1 345,3-2 0,2-3 1,12-2-1,-1-3 1502,1-2-1394,6-1 0,3-5 0,10 0 0,4 0-38,4 0 0,3-1 0,5-3 0,6-2 70,5-2 0,8 5 0,-3-4 1,1 3-199,1-1 0,-3-5 0,4 4 0,-3-1-202,-2 1 1,-1 1-1,-5 4 1,-2-3-419,-3 0 1,1-1-2714,-6 5 1271,-6 0 1,-8 1-1,-10 3 49,-4 0 0,-4 6 1,-2-5 1790,1-2 0,-32 5 0,-9 0 0</inkml:trace>
  <inkml:trace contextRef="#ctx0" brushRef="#br0">25839 11856 7724,'0'-14'1351,"0"-1"0,1 6-603,4-1 0,-2 7 0,8-2 1,4 5-255,2 5 0,4-2 0,-3 7 0,2 1 53,3 2 0,1 6 0,5 1 0,-1 4-70,1 7 0,-5-1 0,0 9 0,0 1-245,-2 1 0,1 10 0,-7 5 0,0 5-101,-3 0 1,-9-1 0,1 1 0,-3 3-26,-2 2 0,-7-6 0,-2 1 0,-4-5-175,-1-3 0,-7 0 0,-3 4 0,-3 1-97,-2-1 1,-5 1-1,-1-1 1,-2 1-342,-3 0 1,4-7 0,-1-3 0,2-5-505,3-5 1,3-3-1,5-7 1,5-6-1630,3-8 2640,1-6 0,-24-65 0,15 21 0,1 0 0</inkml:trace>
  <inkml:trace contextRef="#ctx0" brushRef="#br0">28989 12144 8214,'-9'-2'0,"-1"-1"426,-1-2 1,3 0 0,0 4 328,2-4 1,-1 3 0,4-4 562,-2-1 1,0 4-104,5-6 0,7 5 4,2 0 0,4 2 1,2 2-342,-1 0 1,0 0-1,1 0 1,1 0-117,3 0 0,-2 0 0,6 0 0,-1 0-357,1 0 1,2 0 0,7 2 0,3 1-406,2 2 0,1-1 0,6-4 0,-1 0 0,0 0 0,0 0 0,0 0 0,-1 2 0,-4 3 0,-1-4 0,-5 6 0,1-2 0,-1-1 0,-8 1 0,-3-3 0,0 3 0,-5 1 0,3 4 0,-3-4 0,-1 0 0,-8-2 0,0 4 0,-2 0 0,-1 0 0,6-4 0,-5 6 0,0-5 0,-5 4 0,0-5 0,0 2 0,-2-1 0,-3 0 0,-4-2 0,1 0 0,-2 0-78,-1 2 0,-2 5 0,-1-4 0,-1 0-64,1 1 1,0 4-1,-1-3 1,-1 2 21,-3-1 1,1 1 0,-4 6-1,0 1 24,-1 2 0,1 2 1,-4-2-1,1 5-34,-6 4 1,1 0-1,-7 3 1,0 1-26,1 1 1,2 7 0,-4-3-1,-4 3 94,-4 3 0,3-8 1,-2 7-1,5-4 174,0-1 1,5-5 0,1 0 0,6-6 40,4-7 0,4-3 0,9-3 377,2-4 0,7-2-456,2-7 1,6 0 0,9 0 0,1 0 133,3 0 0,-1 0 0,5-2 0,3-1-209,1-2 0,2 0 0,0 5 0,1 0 0,4 0 0,2 5 0,8 0 0,-1 0 0,0 1 0,5-3 0,1 5 0,1 0 0,0 0 0,2 0 0,-4 3 0,-1-3 0,-3-1 0,-2 4 0,-4-3 0,-6 0 0,-6-3 0,-1-2 0,-5 0 0,-3 2 0,-1 0 0,-6-5-287,-1 0 1,-4 0-1930,5 0 0,-5-7-3211,4-2-220,-6 2 5647,4 1 0,-65-20 0,-14-6 0</inkml:trace>
  <inkml:trace contextRef="#ctx0" brushRef="#br0">30428 12575 7952,'-14'0'3814,"6"0"-2873,-5 0 0,13 0 0,0 0-192,8 0 1,5 0 0,1 0 0,0 0-59,1 0 0,4 0 0,2 0 1,1 0-169,4 0 0,-4 0 0,2 2 1,2 1-81,1 2 0,2 0 1,-2-4-1,-2 2-353,-1 2 1,-1 0 0,2-3 0,-2 1-359,-3 2 1,1-1-1,-3-4-717,1 0 0,0 0-4030,-4 0 2758,-7 0 0,-4 0 1068,-8 0 1,-6 2-1,-8 1 1189,-1 2 0,-32 21 0,-13 10 0,-3 0 0,0 0 0</inkml:trace>
  <inkml:trace contextRef="#ctx0" brushRef="#br0">30342 12964 7858,'9'-2'95,"1"-1"686,1-2 1,-3 0-1,2 5 1,1 0 263,2 0 1,3 0-1,1 0 1,4 0-437,1 0 0,2 0 1,5 0-1,0 0-183,0 0 1,1 0-1,2 0 1,2 0-167,-2 0 0,-2 2 0,-3 1 0,-1 2-34,-2-2 0,-7-1 1,2-2-1,-3 0-461,-1 0 0,-6 0 1,-1-2-2503,-1-3 1,-2 2-1846,-5-6 4582,-7 5 0,-33-8 0,-14 4 0</inkml:trace>
  <inkml:trace contextRef="#ctx0" brushRef="#br0">31306 12877 7924,'-13'-1'2838,"3"-4"-2321,-3 3 1,12-6-1,-2 5 1,6-2 11,6 2 0,4 0 1,2 0-1,-1-2-161,0 2 0,1-4 1,1 3-1,1 1-13,2 1 0,2 2 0,-3 0 0,3 0-172,1 0 0,-3 0 1,5 0-1,0 0-172,-1 0 0,-1 0 0,-5 0 0,3 0-74,-3 0 1,-1 2 0,-1 2-66,-1 6 1,-4-2 0,-2 1 47,-2 3 0,-1-4 0,-5 1 38,0 2 1,-2 2 0,-1 2 0,-3-1-62,-2 0 1,3 2-1,-3 2 1,0 3-31,0 1 0,3-3 0,-3 4 1,2-3 37,2-2 0,-2 3 0,1-2 0,0-1-122,-1-2 1,4-2 416,-2 0 0,2-4-110,2 0 1,0-9 59,0-1 1,0-6 0,0-10 11,0-3 0,2 3 0,1-5 0,2 0-93,-2-3 1,-2-5 0,1-3 0,1-3-55,2-2 0,0 4 0,-5-6 0,0-1 31,0-1 0,5-2 0,-1 1 0,1 2 55,2 2 1,-6 1 0,6-3-1,-3 3 23,1 2 0,5 2 1,-5 4-1,-1 2-7,3 3 1,-6-2 0,4 7 0,-3 0 39,-2-2 0,0 5 1,0-3 282,0 3-171,0 1 1,-2 7 26,-3 4-279,4 2 0,1 2 0,9 0 0,4 0 222,2 0 1,-1 0-1,2 0 1,3 0 147,5 0 0,3 0 0,4 0 1,2 0 70,6 0 1,2 0 0,4 0 0,1 0-187,2 0 0,5 0 0,-5 0 0,-2 0-145,-1 0 1,-3-5-1,-4 0 1,-6 1-501,-6-3 0,-3 4 0,-7-5-4631,-3 2 3235,-8 1 1,0 5-1,-10 0 345,-5 0 1,2 0 0,0 1 1423,2 4 0,-26 23 0,-11 10 0,-1 5 0,0 0 0</inkml:trace>
  <inkml:trace contextRef="#ctx0" brushRef="#br0">32039 12705 7877,'-6'-8'788,"-4"3"0,2-1 367,-1 1 1,7-6-1,2 1-524,8-3 0,5 4 0,3-1 0,1 0-73,3 2 1,4-3 0,-5 5 0,0-1-148,2 1 0,-5 1 1,3 5-1,-1 0-210,1 0 1,-3 0 0,3 2 0,-3 3-100,-2 4 1,-1 6 0,-2 2 0,-3 4-156,-1 1 0,-3 2 0,-4 7 0,-1 1-164,-4 1 1,-5 6-1,-9-4 1,-5 2-286,-3 3 0,-6-4 0,-3 1 0,0 0 35,-4 0 1,-2-7 0,-1 0-1,0-6 252,0-3 1,1-3-1,4-7 1,4-3 237,4-2 1,9-7-1,7-10 1,7-5 156,6-4 1,2-10 0,6 1 0,5 0 385,6 4 1,12-2 0,-1 4 0,1 1-17,1 3 1,-2 3 0,-1 3-1,1 3-106,0 6 1,0-3 0,-1 2 0,1 4-248,0 4 1,-2 0 0,-3 7 0,-5 1-258,-3 2 1,-3 6-1,-2 0 1,-3-1-742,-1-2 1,-3-2 0,-4 1-4081,0-1 2554,0 0 1,2-6 2326,3-3 0,22-42 0,11-11 0</inkml:trace>
  <inkml:trace contextRef="#ctx0" brushRef="#br0">32802 12345 8272,'0'-8'2112,"0"3"1,0 10-1471,0 5 1,0 4 0,1 4 0,3 2-132,0 3 0,6 1 0,-4 5 0,2-1-163,4 1 1,-1 5 0,0 1 0,-1 2-139,1 3 0,2-4 0,3 1 0,1 0-30,2 0 0,0-5 0,-4 1 1,-1-2-254,1-3 0,-1-4 1,2-1-1,2-2-566,1-4 1,0-1 0,-5-1 0,-1-1-640,-3 0 0,1-4 1,-5-2-600,2-2 0,-6-1 174,-2-5 1703,-7 0 0,-28 0 0,-14 0 0,-2 0 0,-1 0 0</inkml:trace>
  <inkml:trace contextRef="#ctx0" brushRef="#br0">32557 13151 7910,'7'-15'498,"2"1"-104,4 0 1,1-1 0,2-1 0,2-3 219,1-5 0,7 2 1,-4-2-1,2-2 484,0-1 0,0-3 0,5-2 0,0-2 4,-1 2 1,-4 2 0,0-1 0,0-1-516,-1-1 0,2-1 0,-6 7 0,1 1-348,0 3 0,-4 0 1,4-1-1,-4 5-499,-2 3 0,0 2 1,1-1-501,-1 1 0,0 1 0,1 3-1226,-1 6 0,-4-3 1,-1 2 5,3 2 1,-4 3 1979,1 5 0,-18 9 0,-1 9 0</inkml:trace>
  <inkml:trace contextRef="#ctx0" brushRef="#br0">22199 14374 7891,'-15'-2'2239,"1"-3"-1680,0 4 0,7-6 0,6 9-132,4 3 1,6 3 0,-2 8 0,1 3 48,3 5 1,-3 5 0,0 4-1,0 7-62,0 7 0,-5 4 1,2 5-1,-4-2-194,-1-1 0,0 0 0,0 4 0,0 1-97,0-1 1,-4-6 0,-1-4 0,2-6-34,1-2 1,2-7 0,-2 1 0,-1-4-83,-2-5 1,1-3 200,4-7-133,0-6 1,4-3 0,1-10 0,-2-4 114,-1-4 1,-2-3 0,0-3 0,0-5-36,0-3 0,0-9 0,0-4 0,0-4-3,0-4 0,0-8 1,0 1-1,0-4-35,0-2 1,0 5-1,0-7 1,0-1 83,0-4 0,5 4 0,1 2 1,2 5 26,3 4 0,4 3 0,2 9 0,3 4-21,-3 8 0,4 7 0,-2 9 0,0 3-136,2 6 0,-5 2 0,3 2 1,-3 2-19,-1 2 1,-1 9 0,0 6-1,1 1 77,-1 0 1,1 1 0,-1 5-1,-1-2-18,-4 1 1,4 1 0,-5-1 0,0-2 56,-3-2 0,-3-1 0,-2-2 0,0 3-18,0 1 1,-7 1-1,-4 2 1,-5-3-556,-3-1 0,-7 3 1,2-5-1,-3-1-658,-2-2 0,-4-2 1,-1 1-1,2-2 389,2-4 0,1-1 0,2-5 1,3 2-2265,5-2 1,9-3 2935,5-4 0,55-24 0,14-10 0</inkml:trace>
  <inkml:trace contextRef="#ctx0" brushRef="#br0">23278 14259 6683,'0'-10'617,"0"1"1,-5 4 116,0-5 0,0 5-71,5-4 0,0 4-156,0-5 0,-1 7 480,-4-2-379,3 4 0,-10 2-299,2 4 1,2-2 0,0 7 0,0 3-114,0 4 1,-2 1-1,-4 4 1,0 1 61,-1-1 1,1 4-1,-1 7 1,-1 4-17,-3 0 0,3 9 1,-4-3-1,0 5 50,1 7 1,0-7-1,5 8 1,-1-5-16,1-5 1,1 0-1,3-1 1,6-2-45,2-6 1,2-5 0,0-5 0,2-1-43,2-2 1,0-2 0,5 2 0,4-5-52,5-3 0,-2 4 0,4-1 0,0 0-5,-1 2 1,2-4 0,-4 6-1,4-1-127,1 0 1,-3-4 0,4 3 0,-1-2-1142,1 0 1,1 2 0,3-3 0,-2 1-755,-1-2 0,-5-2 0,4-4 1887,-2-2 0,-7-40 0,-3-17 0,0-1 0,1 0 0</inkml:trace>
  <inkml:trace contextRef="#ctx0" brushRef="#br0">28745 13482 7958,'-15'0'119,"7"-2"379,4-3 0,2 2 622,2-6-69,0 5-483,0-2 0,2 8-281,2 2 1,-2 4 0,4 5-53,1-3 0,-4 3 0,5-4-60,-2 4 1,1-3 0,-2-1-32,4 2 0,4-4 0,0-1-50,-4 0 0,4-4 0,-3 3 1,2-4-61,3-1 1,-1 0 0,1 0 0,-1 0-39,0 0 1,7-4-1,3-3 1,3-1-35,2-3 1,0-2-1,1-1 1,2 0 61,2-1 0,-1 1 0,-2-1 0,1 3 77,1 2 1,-4 4-1,-7 6 1,-1 0 81,-3 0 0,-4 6 0,-4 4 1,-4 2 35,1 3 1,-6 1 0,6 1-1,-3 3-128,1-3 0,1-1 0,-2-2 0,2 1-23,2-1 0,2 1 1,4-1-112,0 0 0,6-1 0,-1-3 1,0-4-15,2 1 0,-5-6 0,5 4 0,-2-5 39,0-5 0,6 4 1,-2-6-1,1 1 15,0-4 1,-5 2 0,3-1 0,1-1 5,-1 2 0,-3 0 0,4 5 1,-1-2 1,0 2 1,-4 1 0,3 2-1,-2 2-20,0 3 0,0-2 0,-3 6 1,2 3 50,1 0 1,2 1 0,-4-2 0,3-1 55,-3 1 1,4 0 0,0 1-1,1-4-54,4-2 0,-4-1 1,4-5-1,3 0-19,2 0 1,5 0-1,-4 0 1,3 0-43,2 0 1,1 0-1,3 0 1,-1 0-99,-1 0 0,-1 0 0,5 0 1,0 1 74,1 4 1,-6-2-1,0 7 1,2 0 24,2-2 0,6 0 1,1-5-1,3 2 16,2-2 0,8-3 0,5-5 1,4-3-13,1 0 1,1-5 0,2 4 0,4-4-76,1-2 1,-38 8-1,2 0 1,1-1-1,1 0 1,-1-1 0,0 0-219,-1 0 0,-1-1 1,1 0-1,-1-1 0,0 3 1,0-1-1,-1-1 1,-1 1-894,36-9 1,-7 2 1202,-12 2 0,6 6 0,1 1 0</inkml:trace>
  <inkml:trace contextRef="#ctx0" brushRef="#br0">22616 15108 7751,'-51'-5'0,"3"0"0,5 0 123,4-1 0,6-2 0,10-7 0,7 1 232,5 0 1,6-5-1,-3-2 1,2-2 78,3-2 1,1 2 0,2 1 0,0 0 47,0-1 1,0 10 0,-1 1 0,-4 4-48,-5 4 1,2 11 0,-1 6-1,-1 6-205,2 3 0,-5 1 0,5 2 0,-1-2 76,-1-3 0,7 0-250,-2-6 0,10-8 1,4-6-1,6-9-168,4-9 0,8-11 0,8-11 0,4-6-31,5-7 0,0-7 1,4-3-1,-5 4 56,-5 5 0,-4 6 0,-10 11 122,-5 8 0,-11 15 0,-10 17 0,-11 16 77,-9 18 0,-11 11 0,-7 9 1,-5 3-195,-3 2 0,-7-1 0,28-28 1,0 1-1,-2 0 0,-1 1 13,-1 0 0,0 0 0,-1-2 1,1-1-1,2-1 0,1-1 0,-27 21 83,7-12 0,8-12 1,18-19-1,9-10-79,12-10 1,9-17 0,12-16 0,9-11-14,8-10 1,-16 29-1,1-2 1,2-2-1,0 0 1,2-1 0,1-1 82,1 1 1,0-2-1,1-3 1,-1-2 0,1 1-1,-2 0 1,0 2 0,-1 1 79,-2 2 1,0 1 0,-2 4 0,-1 1 0,16-25 358,-8 9 1,-13 34 0,-13 22 0,-6 24-18,-7 20 1,-3 20 0,1 10-1,6-36 1,0 1-276,1 1 0,1 0 1,2 0-1,1 0 0,-2 1 1,1-1-1,1-1 0,0 0-19,1 40 0,2-10 0,4-11 0,10-7-101,11-6 0,9-6 0,7-9 0,1-9-105,4-6 0,-3-9 0,5-1 1,-4-1 62,-3-4 1,-3 3 0,-13-1 0,-4 0 2,-9 1 0,1-3 0,-7 7-20,0 1 0,-2 2 1,-4 3-181,2 3 0,4-3 1,7 2-1,-1-5-356,0-4 1,2-6 0,2 2 0,3-3 174,1-2 1,4 0 0,6 0 387,1 0 0,-5-40 0,-3-16 0,1-4 0,1 0 0</inkml:trace>
  <inkml:trace contextRef="#ctx0" brushRef="#br0">27292 14805 7888,'-15'8'63,"1"-3"0,-1-3 1,1-2-1,0 0 617,-1 0 1,1 0 0,1-2 280,4-3 1,2 2 122,7-6 1,2 1-558,3-2 1,-1 4-1,9 6 1,3 0 95,0 0 0,6 0 0,2 0 0,5 0 16,5 0 1,3 0 0,6 0 0,2-2-233,2-3 0,5 2 0,7-6 1,3-3-282,5 0 0,4-3 0,1 1 1,-2-1-161,-3 1 0,-3 4 0,-8 2 0,-5 0-105,-8 0 1,-6 5-1,-10-2 1,-3 4-369,-5 1 1,-9 6-57,-5 4 372,-4-4 167,-1 1 0,-1-7 115,-4 0 1,2 1-65,-7 4 1,5-3 0,-4 4 0,-4 0-130,-5 4 0,2-2 0,-4 2 0,-1 2-43,-3 6 1,0 0 0,-3 5 0,-4 3-25,1 1 0,-7 7 0,-1 3 1,-5 4 50,-5 9 0,-3 4 0,22-25 0,0 1 0,0 0 0,0 1 61,1 0 1,-1 0 0,0 1 0,0 0 0,1-1 0,0-1 0,-24 31 98,4-5 1,5-5-1,4-10 1,7-2 1151,7-6-773,4-9 1,14-9-1,7-10-195,8-4 1,5-2 0,2-3-1,1-2 45,3-2 1,-2 3-1,7-4 1,0-1 71,-1 2 1,5-3 0,0 4-1,4 1 47,0 0 0,-2-4 0,-1 5 1,1 2-78,4 1 1,-4 2-1,5 0 1,-1 0-92,-1 0 0,2 0 1,-3 0-1,2 0-129,-2 0 1,-2 0 0,-1 0 0,0 0-94,0 0 0,-2 0 0,-2 0 0,-2 0-618,-2 0 1,-2-1-1,-5-2 1,1-4-566,-1-1 0,-1-1 1,-2-4-1,-1 0 180,1-1 1,-3 3-1,0-10 1,0 2-1405,0-1 1,1-7 2406,6-2 0,12-44 0,-12 27 0,0 1 0</inkml:trace>
  <inkml:trace contextRef="#ctx0" brushRef="#br0">28730 15136 7892,'0'-14'-1644,"0"0"2266,0-1 0,0 1 0,0-1 37,0 1 1,2 0-1,1-1-216,2 1 0,0 4 0,-4 2 0,3 0 56,0 0 1,6 4 0,-4-6 197,2-1 1,2 3-1,4 0-476,1 1 1,-6 3 0,1 2 0,1-1-126,2-2 1,1 0 0,1 7 0,-1 1-51,0 2 1,-4 6-1,0 0 1,1 5-54,2 3 0,-1 5 0,0-3 0,-3 0 96,2 0 0,2 4 1,0-2-1,-2-1 102,-1-3 1,-1-3 0,6-1-1,-1-3 105,0-2 1,6 1 0,-1-6 0,0-3 12,2-6 0,0-4 0,4-8 1,-3-1-339,-1-2 1,0-7 0,-3 2-1,1-3-873,-2-2 0,-1 2 1,-3 1-1,-3 4-1310,-5 1 0,-2 2-164,2 5 0,-4 4 2376,4 0 0,-3 7 0,-2-3 0</inkml:trace>
  <inkml:trace contextRef="#ctx0" brushRef="#br0">29809 14431 7822,'-14'-14'743,"0"0"1,-1 6 82,1 3 1,4 3-95,1 2 0,-1 2-496,-4 3 1,1-2 0,2 6 0,1 3-47,-1 0 0,3 4 0,-2 2 0,-1 3-67,-2 1 1,-6 4 0,0 6 0,0 3-89,-2 2 0,3 3 0,-6 8 0,-3 4 21,-5 4 1,2 7 0,-4 1-1,4-1 113,1 1 1,2 7-1,3-7 1,5-5 17,3-2 1,8-12 0,3-2 0,5-4 27,5-7 1,4-5-1,11-14 1,4-4-109,3-4 1,2-3 0,-1-2 0,3 0 56,2 0 0,-2-7 0,4-2 1,-2-3-26,1 3 1,4-4 0,-4 4 0,-2-3-70,-2 3 1,-3-4-1,-3 5 1,-4-2-62,-4 1 0,-2 1 0,0-2 0,1 4 55,-1-1 1,-4 4-49,-1-6 1,-6 4 113,2-5 0,-3 5-27,-2-4 0,-7 4 0,-4-3-45,-6 2 1,1-4 0,-3 4 0,1-1-82,-1 1 0,-2-4 0,-5 4 1,2-1-224,-1 1 1,3 1 0,-1 5 0,2 0-558,4 0 1,1 0 0,1 0 0,1 0-2707,0 0 3112,6 0 0,3-1 0,10-3 397,4 0 0,42-27 0,12-1 0</inkml:trace>
  <inkml:trace contextRef="#ctx0" brushRef="#br0">30227 15208 8177,'-10'-6'1704,"0"-4"0,6 4-1193,-6 1 1,0-1 0,-4 1-230,0 2 1,-1 3 0,1 3 0,-1 3-86,1 2 0,-7 7 0,-1 6 0,-2 1-45,0 3 0,0 7 0,-3 4 0,3-1-30,5 0 1,3-1 0,3-6 0,3 0-178,5-5 1,5-3 0,5-11 0,5-4 4,3-3 1,7-9 0,4-4 0,2-7 30,-2-5 1,3 0 0,-3-1-1,2-1-69,-2-3 0,1 0 1,-6-1-1,-1 0 56,-2 0 1,-2 7 0,-1 3 0,-3 3 198,-5 1 0,-4 6 64,-1-1 1,-1 12 0,-3-1 0,-2 7-24,-2 8 1,0 0-1,-3 7 1,3-1 21,1 0 1,-2-2-1,2 4 1,1 0-174,0-2 0,-4 5 1,5-4-1,2-1-352,1-3 1,2 2 0,0 0 0,0-1-842,0 1 1,2-2-1,3-6 1,3-2 133,0-1 0,9-7 0,-2 2 0,1-3-1053,0-2 2055,-2-7 0,20-52 0,-15 20 0,0 0 0</inkml:trace>
  <inkml:trace contextRef="#ctx0" brushRef="#br0">30327 15367 7822,'-14'6'551,"4"-4"474,1 2 1,4 0-496,-5 0 1,7 4 0,-2 8-184,4 4 1,1-4-1,0 3 1,0-2 9,0 3 0,0-3 1,0 5-1,0-1-88,0-3 0,0-2 1,1-3-1,4-2-57,5-2 0,3-5 0,1 0 1,0-4 11,1-4 0,4-4 0,2-8 0,-1-4-199,1-4 0,3 2 1,-3-2-1,0-1-508,0-3 1,-2 0 0,-5-1 0,-1 2-511,-4 3 1,3-2 0,-6 7-1,0 1-3004,1 2 3997,-2 8 0,-18 15 0,-3 9 0</inkml:trace>
  <inkml:trace contextRef="#ctx0" brushRef="#br0">30860 15252 7822,'6'-8'911,"-4"-5"2,2 3-316,-2 4 0,-8-1 0,-4 7 1,-3 0-311,-1 0 1,-1 2 0,-1 3 0,-1 4-215,-2 4 1,-1 2 0,6-1 0,-2 2-89,-3 3 0,5-1 0,-2 4 0,6-1 9,4-4 1,1 4-1,5 0 1,0 0 92,0 0 1,5 3 0,1-5-1,2-2 148,3-1 1,0-1-1,-1-1 1,-5 0 281,-4 1 1,-1 1-481,0 3 0,-6-3 0,-4 2 0,-4-6-338,-5-2 0,1-5 0,-6 3 1,-1-2-86,-3-3 1,4-1 0,1-2 0,-1 0-623,1 0 1,2-2-1,9-2 1,2-6 1007,5-3 0,16-20 0,5-6 0</inkml:trace>
  <inkml:trace contextRef="#ctx0" brushRef="#br0">31003 15237 7822,'0'-14'478,"5"4"83,0 1 0,-7 5 1,-7 1-259,-4 6 0,-1 1 0,-1 5 1,-1 2-114,-3 2 0,3 6 0,-3 0 1,3-1-46,2-2 0,1 0 0,2 2 1,3 1-55,1-2 1,2-1 0,5-1-1,0-1 69,0 1 0,0 4 0,2 0 0,1-1 69,2-3 0,5 0 1,-4-1-1,0 1 1,1-1 1,2 0-1,-4 1 1,-2-1 1,-1 1 0,-2 1 0,-2 0 0,-2 1-54,-6 1 0,-3-5 0,-1 6 0,-2-3-334,-3-2 1,-4-1-1,-4-2 1,2-3-632,1-2 0,1 4 0,-1-5 1,5-2-131,3-1 0,3-4 0,4-4 0,4-7-463,3-5 0,10-6 1380,7 5 0,14-11 0,7-4 0,7-1 0,-1 0 0</inkml:trace>
  <inkml:trace contextRef="#ctx0" brushRef="#br0">31032 15496 7822,'-1'14'0,"-4"1"171,-5-1 1,2-4 0,0-1 0,0 3 401,0 0 1,3 3 0,-4-2-1,-1-2-529,2-2 0,0-5-900,4 0 0,4-4 1,-2-6 855,5-8 0,27-58 0,-14 25 0,0 1 0</inkml:trace>
  <inkml:trace contextRef="#ctx0" brushRef="#br0">31119 15093 7822,'0'15'-111,"-2"-3"1,-1 0 334,-2-3 0,2 1-669,8 4 1,3-1 0,6-3 444,0-6 0,45 4 0,12 0 0</inkml:trace>
  <inkml:trace contextRef="#ctx0" brushRef="#br0">31320 15223 7956,'-10'5'0,"1"-1"6,-2 0 0,3-3 0,-2 1 578,-1 3 1,-2-2 0,-1 6-1,-1 2-219,1 2 0,-1 3 0,1 3 0,0 5 12,-1 4 0,-1 2 1,-1 2-1,-2 2-96,1-2 0,4-2 1,2-1-1,4-2-99,2-3 1,3-5 0,8-9-212,4-6 0,10-4 0,5-6 0,4-7-130,0-4 1,-4-9-1,0 2 1,2-5-48,1-4 0,-5 7 0,-1-1 1,-2 3 83,1 2 0,-6 4 1,-4-1 142,1 3 163,-5 8 0,-6 9 1,-9 12-1,-4 6-21,-2 4 0,6-4 0,-1 3 1,1-1-383,1-3 1,-4 3 0,6-2 0,0-2-517,-1-1 0,2-1 1,5-1-1,0 0-858,0 1 0,2-1 1593,3 1 0,3-3 0,6-2 0,1-5 0,-1-4 0,0-1 0,1 0-520,-1 0 1,-4 0 1542,-1 0 754,-5 0-1256,-4-6 1,-2 3 0,-3-7 0,4-1-85,1-2 0,0-3 0,1-1 0,2-3 11,2 3 0,6-1 0,-1 1 0,3-2 136,1 1 1,0 7-1,1 1-237,-1-1 1,1 5-1,-1 1 1,0 3-154,1 2 1,-7 7 0,-3 4 0,-4 5-216,-1 3 1,0 2 0,0-4 0,0 4-596,0 1 0,0-4 1,0 1-1,0-3-1551,0-1 1,-5-1-702,1 0 2868,-1-6 0,-2-40 0,-1-16 0</inkml:trace>
  <inkml:trace contextRef="#ctx0" brushRef="#br0">32183 14690 7828,'-9'-6'-69,"-1"-4"0,7 2 1317,-2-1 0,2 6-468,-2-2 1,2 3-433,-7 2 0,1 2 0,-6 3-123,1 4 0,-1 6 0,1 4 1,0 3-48,-1 1 0,-4 9 1,0-4-1,0 4-9,-2 3 0,3 7 1,-4 8-1,1-1 30,4 1 0,-1 6 0,2-2 0,0 4-20,3-3 0,9-7 1,-1 0-1,3-3-40,2-2 1,0-1-1,0-4 1,2-6-199,3-6 1,3 1-1,6-5 1,0 1-147,1-4 1,-6-3 0,1-2 0,1 1-1170,2-1 1,1-6 173,1-3 1,-1-4 1199,0-1 0,-6-38 0,-1-10 0</inkml:trace>
  <inkml:trace contextRef="#ctx0" brushRef="#br0">32284 14993 7837,'-14'-8'480,"-1"3"0,1 3-7,-1 2 0,3 2 1,0 1-1,4 3-138,2 2 0,-5 2 0,3 6 0,-2 1-97,1 3 1,-1 5-1,-3-1 1,2 3-36,1 2 0,2 5 0,-3 1 1,3 2-12,2 3 1,1 0-1,5-2 1,0-3-48,0 0 1,2-4 0,2 1 0,6-7-108,3-6 1,8-4 0,1-6-1,2-2-17,0-1 0,0-4 1,5 1-1,-1-6 13,1-7 1,-5-3 0,0-3 0,0-1 20,-1-2 0,2-7 0,-6 2 1,-1-3-38,-2-2 1,-2 0-1,-1-1 1,-3-2-84,-6-2 1,-2-4-1,-2 1 1,0-3-177,0-4 0,-6 2 0,-4 5 0,-3 2-75,-1 3 0,-5 3 0,0 7 1,1 8-7,2 7 0,0 6 0,-2 2 0,-1 4-110,2 5 1,2 4 431,6 5 0,-4-9 0,5 3 0</inkml:trace>
  <inkml:trace contextRef="#ctx0" brushRef="#br0">32629 15582 7949,'-14'15'0,"-1"1"0,1 1 853,0 3 0,-6-1 1,1-5-1,0 2-352,-2 3 0,4-1 1,-7 4-1,-2 1-228,-1-1 1,-2-4-1,2 1 1,1-3-1261,2-2 987,7-6 0,9-33 0,9-15 0</inkml:trace>
  <inkml:trace contextRef="#ctx0" brushRef="#br0">33003 14935 8246,'0'-10'358,"0"1"379,0 6 0,0-5 484,0 3 77,0 3-586,0-4 0,2 6-340,3 0 0,-2 0 0,6 0-24,3 0 1,-4-2-1,1-1-68,2-2 1,-3 0 0,2 5-77,1 0 1,2 0-1,1 2-120,1 3 1,-6-4 0,1 6-95,1-1 0,0 2 0,0 5 0,-1-2 47,1-1 1,-3-1 0,0 6 0,0-1-15,0 1 0,-5-1 0,4 2 0,-2 1-34,-1 3 1,1 4 0,-5-4 0,0 3-77,0 2 0,0-2 1,0-1-1,0 1-47,0-1 0,-1-3 1,-3 3-1,-2 1-75,-2-1 0,-2-4 1,-4 3-1,-2-2-63,-3 0 1,1 0 0,-6-4 0,-1-1-85,-2 0 0,-2 1 0,0-2 0,0-2 174,0-2 0,2-6 1,3 2-1,5-5 175,3-5 1,3-2 0,4-9 0,4-2 73,3-1 1,9-5 0,4 5 0,5 1 220,3 2 0,7 3 1,-2 2-1,3 3 87,2 2 1,-2-4 0,-2 5 0,-1 2-79,2 1 0,-4 2 0,2 2 0,0 3-173,-1 4 0,-3 4 1,-5 2-1,-2-1-321,-4 0 0,2 6 1,-6-1-1,-2-2-660,-1-1 1,-2-1-3487,0-1 4343,0 0 0,6-31 0,2-9 0</inkml:trace>
  <inkml:trace contextRef="#ctx0" brushRef="#br0">33291 14417 8246,'0'-10'1644,"0"1"-985,0 6 1,2-2-1,1 10 1,3 4 25,2 4 0,2 6 0,4 4 0,1 2-195,-1 6 0,-5 7 0,1 0 1,3 5-50,4 5 0,1 5 1,4 8-1,1 1-98,-1-1 1,-3 3 0,4-2-1,-2 1-112,-4 1 1,-3-10 0,-4 2 0,-5-5-180,-4-5 1,-4-1 0,-5-3 0,-8-2-123,-4-2 1,-9-6-1,-6 3 1,-1-1-666,1-1 1,0-1 0,3-8 0,0-5-1467,5-3 0,0-8 2201,8-3 0,12-48 0,9-13 0</inkml:trace>
  <inkml:trace contextRef="#ctx0" brushRef="#br0">26630 12273 7951,'0'-8'1372,"0"0"0,0 3-782,0-4 1,1 1 0,6-2 0,7-1-235,9-2 0,5-6 0,6 0 0,6 0 43,6-2 1,5 0-1,7-3 1,1 5-115,3 3 1,4 2 0,4 1 0,-1 3 104,-2 5 0,-6 2 0,3 0 0,-2-2-71,1 2 0,-3-3 0,-5-1 1,-4 1-138,-2-1 1,-1-2-1,-6 4 1,-4 2-107,-4 1 1,-10 2-1,-5 0 1,-3 0-1963,-2 0-3035,1 0 3522,-7 0 0,-3 0 0,-10 0 1399,-5 0 0,-60 0 0,27 0 0,0 0 0</inkml:trace>
  <inkml:trace contextRef="#ctx0" brushRef="#br0">27637 11712 7951,'0'-21'-146,"0"5"1,0-3 666,0 3 1,5 6-1,1 2 1,2 2-51,3 3 0,2 1 0,3 2 0,3 0-31,5 0 0,2 2 0,-1 1 1,-1 3-103,2 2 0,3 2 0,3 4 0,3 1-86,2-1 0,-5 1 0,1-1 1,-1 0-63,2 1 1,-4-6 0,4-1 0,-4 0-14,-1 0 0,-5-3 0,-2 3 0,-1 0-181,-3 0 0,-9-3 0,-4 5 1,-5 2 200,-5 6 1,-6-1 0,-11 9 0,-9 4-222,-4 7 1,-5 2 0,-6 2-1,-4 4-384,-1 0 1,5-1 0,-4 0 0,2-1-258,0 0 1,8-6-1,11-4 1,9-4 664,4-5 0,27-35 0,6-15 0</inkml:trace>
  <inkml:trace contextRef="#ctx0" brushRef="#br0">31939 11597 8254,'-23'-14'0,"-2"1"0,4 2 0,-2 3 39,-2 1 0,3-4 0,-1 3 0,2 0 199,4 3 0,1-3 1,1 0-1,3-1 183,2-1 0,-1 5 1,6-4-130,2-3 1,3 4-1,5 0 1,6 0-53,6 0 0,1 4 0,6-6 0,3 0-95,5 2 1,-1-3-1,4 6 1,-2 1-119,1-3 1,4 6 0,-4-4-1,-4 3-164,-4 2 0,1 2 0,-3 3 0,1 4 60,-1 4 0,-1 6 0,-6 2 1,3 1 16,-3 4 0,-1 0 0,-2-1 0,1-2-7,-1-3 1,5 4-1,2-3 1,0 0 67,0 0 1,4-1 0,-2-2 0,1 1 106,0-1 1,0-4-1,3-4 1,-2-4-14,-1 1 0,5-7 0,6 0 0,2-8-72,3-5 0,2-3 0,1-2 0,0-3-146,0-1 0,7 4 0,1-1 1,0 5-390,-3 4 1,-2-2-1,1 4 1,1 0 511,-2 3 0,8 3 0,7 2 0,5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374 10748 7874,'5'14'-155,"-1"1"0,8-6 1,-4 1-1,3 1 378,3 2 1,-1 0-1,11-2 1,2-1-8,1 1 1,3 1-1,4 3 1,4 1-75,4 3 1,-4-3-1,0 3 1,1-1-58,-3 1 0,0-1 0,-8 4 0,0-1 1,-4-4 0,3-1 1,-5-3-1,2-2 11,0-1 0,-5-7 0,4 2 0,-1-4 10,0-1 1,-4 5-1,3 0 1,-2-2-79,0-1 0,2-4 1,-4-1-1,4-3-22,2-2 1,-6-2 0,4-4 0,0 1 85,3 3 1,1-2-1,1 4 1,-2-2 32,1 0 1,7 7 0,2-2 0,0 4-24,1 1 1,-5 0 0,4 0 0,-4 0-59,-1 0 0,0 0 1,-1 0-1,1 0 1,0 0 0,0 0 1,-1 0-1,1 0-49,0 0 1,0 0 0,1 0 0,2-2 41,2-3 0,4-1 0,-4-5 1,-1 1 34,2-1 0,-3-2 0,5 0 0,-2 2-51,-3 2 1,-1 5 0,-1 0 0,4 2 51,4 2 0,-1 2 1,1 1-1,0 3 34,-1 2 1,10-3-1,-3 3 1,4-2 4,2-2 0,4-4 0,-1-5 0,4-5 47,6-3 0,-4-7 0,5-4 0,0-4 28,3 0 0,5-1 0,3 0 0,2 2-103,-2 3 0,3 3 0,-3 8 0,-3 4-250,-3 4 1,-8 3 0,0 4 0,-6 3-15,-2 4 0,-5 6 1,3 1-1,-1 0-139,-4-3 0,-1-4 1,-2 1-1,4-5-1751,5-4 1,1-14 2067,9-6 0,-2-23 0,3-12 0,-17 15 0,0 0 0,0 1 0</inkml:trace>
  <inkml:trace contextRef="#ctx0" brushRef="#br0">19480 7352 7728,'-15'15'290,"1"-1"1,1 1-19,3-1 0,4-4 1,6-1-274,0 2 0,0 2 0,2 0 52,2-4 1,-2 4 0,3-3 0,-4 3 206,-1 1 1,2 0-1,1 1 1,2-1-79,-2 1 0,0-1 1,1 0-1,2 1 33,2-1 1,-3 1 0,4-3 0,1 0-43,-2-3 0,10-6 1,-4 2-1,4-3-198,2-2 0,3 0 0,7-2 0,2-3 64,2-4 1,6-10-1,-2-4 1,3-1 15,3 0 1,-3 5 0,-1-3 0,-3 1-34,-2 3 0,-6 7 0,-7 3 0,-1 2-30,-3 2 1,2 3 0,0 2 0,-4 4 115,-5 5 1,2 3-1,-4 3 1,4 1 18,1 2 1,-2 5-1,0-4 1,4-3-30,0-1 1,5-3-1,0-2 1,1-3-12,4-1 0,1-3 0,3-4 0,2-1-106,2-4 0,-1 2 0,-2-5 0,1 0 82,1 0 1,6 3 0,-6-3 0,1 2-6,1 2 0,-5 3 0,6 1 0,-3 0-14,1 0 0,-1 0 1,-4 1-1,1 4 55,4 5 0,-2-2 0,5 1 1,-1 1-43,1-2 0,-3 0 1,6-5-1,3 2-20,3-2 1,2-8-1,-3-4 1,3-4-9,5-1 0,3-6 0,1 0 0,2-3 13,4-2 0,-3 2 0,8 1 1,-1 1-15,-2 3 1,-1 7 0,-6 3 0,-1 2-32,1 3 0,-2 1 0,-3 4 0,-4 1 25,1 2 0,-6 6 1,6-3-1,-2 0-2,0-3 0,0 1 1,-5-1-1,0-2 27,0-1 0,5 2 0,0 1 1,-1-2 49,-3-1 1,-4-4 0,2-1 0,3-3-58,-1-2 0,1-2 0,-2-4 0,0-1-15,1 1 0,4 0 1,0-1-1,-4 1-1,-4 0 1,0-1-1,-6 1 1,-4 1-135,-4 3 1,-5-1-200,-7 6 0,-8 1-235,-6 4-1482,-6 0 0,-8 0 167,-1 0 0,6 0 1008,-1 0 1,5-5 852,-4 0 0,-20-6 0,-10 3 0</inkml:trace>
  <inkml:trace contextRef="#ctx0" brushRef="#br0">23767 8043 8713,'0'10'603,"0"-1"1,-7 1-1,-2 4 1,-4 1-474,-1-1 0,-7 5 1,-3 2-1,-5 3-42,-4 6 0,-4 1 1,-8 7-1,-1 2-57,-2 2 1,-7 2 0,4 1-1,-1 0 68,-1-4 0,11-2 0,1-1 0,4-4-7,5-4 0,8-8 0,6-2 0,7-4-17,6-2 1,4-4-112,1-1 1,6-6-1,4 2 1,3-3-29,1-2 1,0 0 0,2 0 0,2 0 118,1 0 1,2-5 0,-4 0 0,3 0 57,-3-1 0,1 4 1,-1-4-1,3 1 48,-3 0 0,4 1 1,-2 2-1,-1-1-217,-2-2 1,0 0 0,1 5 0,1-1-564,-5-4 0,1 3-1500,-4-3 1459,-4 4 0,-1 1 0,-12 0 0,-5 0 335,-6 0 1,-8 0 0,4 1-1,-2 3 325,0 0 0,0 3 0,-5-4 0,1 2 0,-1-2 0,5 0 0,0 0 0,-2 2 11,-1-2 1,-2-1-1,1-2 1,-3 0 326,-2 0 1,9 0 0,0-2 0,6-2 115,4-6 0,-1-3 0,2-3 0,4-3-399,4-5 0,3 2 0,2-2 0,0 0-284,0 1 1,7-4 228,2 3 0,-2-29 0,-1-7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21638 3266 7967,'0'-14'-41,"-5"4"0,-2 2 0,1 0 12,0 0 0,1 3 1,5-4 568,0-2 0,6-2 0,4-2 1,3 1-244,1 0 0,0-1 1,1-1-1,-1-3 3,1-5 0,-1 2 0,0-2 1,1-2 2,-1-1 1,0-2 0,1 2 0,-1 1-143,1 2 0,-1 7 1,-1-2-1,-2 4-31,-1 6 1,-6 2-116,6 7 0,-7 7 1,2 2-1,-3 6 1,-2 4 0,4-3 1,1 3-1,-2-3-177,-1-2 0,-2 1 0,2-1 0,1 1-440,2-1 0,-1-4 1,-2-2-2410,3-2 957,-4 5 2053,6-9 0,-46-66 0,15 20 0,0 0 0</inkml:trace>
  <inkml:trace contextRef="#ctx0" brushRef="#br0">21695 2791 7967,'-21'15'62,"1"-1"1,-4 0 0,3 2 355,0 4 1,5-3 0,-2 6 0,6-1-259,2 0 1,5-4 0,-3 1 0,2-3-202,3-1 1,1-6 40,2 1 0,0-7 0,0 3 0</inkml:trace>
  <inkml:trace contextRef="#ctx0" brushRef="#br0">23738 3482 7209,'-5'10'-352,"1"-1"1,-1-4 1182,5 5 0,-5-6-18,0 6-544,0-7 1,5 2 0,0-10 11,0-4 1,0-4 0,0-2 0,2-1 57,3-3 1,-2-3 0,5-7-1,0-1-101,0-4 1,-3 2 0,4-6 0,2-4-131,2-4 0,2-1 0,-1-4 0,2 2 11,3 2 1,-3 3 0,3 2-1,-3 4-233,-1 4 1,-6 12 33,1 7 0,-7 14 0,4 10 0,-3 6 80,1 4 0,0 3 0,-5 7 0,0 0-181,0 0 0,0-5 0,0-2 0,0 0-62,0 1 1,5-4 0,-1 3 0,0-1-680,-3-3 0,-1-7 1,0-2-1826,0 3 2747,0-6 0,-25-38 0,-7-16 0</inkml:trace>
  <inkml:trace contextRef="#ctx0" brushRef="#br0">23853 2892 7879,'-22'0'100,"3"0"0,1 0 0,0 2 1,-2 1 459,-3 2 1,1 4 0,-4-2 0,4 2-295,1 7 1,0 0 0,4 7 0,-2-1-243,1 0 1,2-2-1,3 2 1,4 0-1224,4 1 1199,3-6 0,9-34 0,1-17 0</inkml:trace>
  <inkml:trace contextRef="#ctx0" brushRef="#br0">21307 2676 8117,'-13'-14'0,"2"-1"227,1 1 0,7 0 1,-2-1-1,2-1 222,-2-3 0,4 3 0,-4-3 0,3 3-27,2 2 0,5 4 0,1 0 70,2-1 0,-3 5 0,5 3-88,1 6 0,-3 5 0,2 6 0,1 1-159,1-1 1,-2 5 0,0 0 0,2-1-112,6-2 0,-2-2 1,5 1-1,-2-3 76,0-2 0,8 1 0,1-6 0,3-2-46,1-1 0,5-9 0,2-2 1,1-4-67,-2-1 0,2-1 0,-8 2 0,-3 2-124,-4 2 0,-7 4 1,1-3-1,-3 2-160,-2 2 1,1 3 0,-1 1 0,1 0 93,-1 0 0,2 0 1,1 0-1,3 0 71,-3 0 0,4 0 0,0 0 0,1 0 68,4 0 0,-4 0 0,2 1 0,2 3 43,1 0 0,2 3 0,-1-4 0,1 3-60,0 2 1,0 0-1,0 3 1,-1-1-17,1 1 0,-5-3 1,0 2-1,0 1-31,-2 2 0,1 1 1,-6 1-1,3-1-30,-3 0 1,1 1-1,-1-2 1,2-2 16,-1-2 1,0-5 0,-1 0 0,4-2 27,1-2 1,-2-2-1,4-1 1,1-3-8,2-2 0,2-2 1,0-4-1,0 1 14,-1 3 0,1-1 1,0 5-1,0-1-18,-1 1 1,0 1 0,-3 5 0,-1 0-5,2 0 0,-5 0 1,-2 2-1,-2 3 4,2 4 1,-3 4 0,5 1-1,-2 1-20,1-1 1,5 1-1,-1-1 1,3 0-48,2 1 1,0-7 0,0-4-1,-1-2 94,1-2 0,5 5 0,1 0 1,0-2 72,0-2 0,4-1 1,-4 0-1,2 0-30,3 0 0,0-4 1,-1-3-1,0-1-56,1-3 1,1 0 0,3 0-1,-3 3-21,-3 1 0,-1-2 0,-5 4 0,2 2 15,-2 1 0,-2 2 0,-1 0 0,0 0 48,-1 0 0,1 0 0,0-1 0,0-3 24,0 0 0,-1-8 1,1 3-1,0-4-50,0-1 0,-5-6 0,-2 0 0,-1-1-13,-4 0 0,-5 0 1,-4 4-1441,-2-2 1,4-1 0,-4 6-661,2 0 0,1 4 2096,6 0 0,-7 1 0,-2-6 0</inkml:trace>
  <inkml:trace contextRef="#ctx0" brushRef="#br0">20803 15626 8005,'-14'-2'0,"-1"-1"19,1-2 1,0-6 0,1 1 265,3-3 1,-1-1 0,6 0 0,2-1 104,1 1 0,7 4 1,2 2-1,-1 0-144,0 0 1,1 5 0,-4 0-67,2 6 0,0 12 0,-5 8 1,0 5 96,0 0 0,-5 9 0,-2 5 1,-1 4-123,-3 1 1,-2 2 0,-1-1 0,1-2-7,4-1 0,-2-2 1,6-3-1,2-5-55,1-6 1,8-11-1,5-2 1,7-7-123,6-2 1,5-2-1,4-5 1,6 0-26,2 0 1,2 0 0,1 0 0,0-2-23,4-3 0,-1 4 0,5-4 0,3 3 152,1 2 0,1 0 1,1 0-1,1 0-21,3 0 0,4 0 1,7 0-1,3 0-35,0 0 1,-34 0 0,1-1 0,0-1-1,0 0 1,3 0 0,1 0 3,0 0 1,0 0 0,3-1-1,-1 0 1,-1 0 0,0 1 0,2 0-1,0 1-44,0 0 1,0 0 0,2 1 0,0 0 0,-1 0 0,0 0 0,-1 0 0,0 0-1,-1 0 0,1 0 0,-3 2 0,0 1 0,1 0 0,0 1 0,0-1 0,0 0-10,-1 0 1,0 0 0,0 2-1,-1 0 1,-3-2 0,0-1 0,0 0-1,0 1-9,1 0 1,-1 0 0,1-2 0,1 0 0,-1 1 0,0 0 0,-2-1 0,-1 0 90,39-1 0,2 0 0,-2 0 0,1 0-35,-39 0 1,-1 0 0,41 0 0,-12 2-1,-1 1-54,-2 2 1,0 6-1,4-3 1,-4 1 22,-5 1 0,-1-5 0,0 4 0,1 1-237,-1-2 1,-2 5 0,-2-5 0,1 1 132,-1 1 1,6-7-1,1 2 1,0-4 78,0-1 1,0 0 0,-2 0 0,3-1 58,1-4 0,4-3 0,-4-5 0,1 2 26,0 2 1,5 1-1,5-4 1,-2 4-7,-2 2 1,-1-4 0,0 6 0,-1 0-26,-4 3 1,2 1 0,-7 0 0,-1 1 64,-2 4 1,0 3 0,2 7 0,1-1-79,-1 0 0,-1-4 0,1-1 0,5 3-16,4 0 0,-6-2 0,8-2 1,-2-2-17,1-2 1,2 2-1,2-1 1,2 0 14,-2 1 1,-1-4-1,-1 4 1,4-1-16,-36-3 0,-1 1 0,34 1 0,-2-4 0,-2 0 6,1 0 1,1 5 0,-2 0 0,-3-2 64,-5-1 0,-2-2 0,-3 0 0,2 0 36,4 0 0,-4 0 0,3 0 0,-4 0-50,-6 0 1,4 1-1,-5 3 1,1 0 2,-4 0 1,-4-3 0,1 1 0,1 1-86,2 2 1,-4 0-1,-8-5 1,-1 1 13,-3 4 0,-6-3 96,-2 2 12,-13 4 0,0-6 0,-15 3 0,-6-4 43,-3-1 0,-1 0 0,-1 0-121,1 0 0,0-4 0,1-3 1,2 1-32,1-1 0,5-4 1,-3 2-1,2-4-31,3-2 1,0 6 0,-1-1 0,0-1 64,0-2 0,3-1 0,1-1 0,0 1 66,0 0 0,0-1 1,0 1-1,0-2 81,0-3 1,0 3-1,0-5 1,0 0-75,0-3 1,5-3 0,1-2 0,4-1-42,6-4 1,-1-2 0,8-8 0,-1 0-225,1-4 0,2-4 0,7-3 0,2 2-433,-2 5 1,-8 9-1,-5 7-1094,-3 7 0,-8 12 1726,-3 13 0,-61 51 0,20-16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17652 8590 7713,'-4'-10'562,"-1"1"1,-2 5-63,3 0-355,2 2 0,-4 4-17,6 2 1,4 4 0,1 7 0,0 1-50,1 3 1,1-1 0,4 6 0,-1-1-50,1 0 1,2 2 0,3-5-1,3-3 37,5-1 1,-2-1-1,2-3 1,3-2 62,5-5 0,0-4 0,5-1 0,0-1-36,0-4 0,-5-3 0,3-6 1,0-1-86,3 1 0,-1-2 0,1-2 0,1-3-57,-3-1 0,6 4 1,-5-2-1,1 1 35,1-1 0,-8 6 1,3 6-1,-4 2 17,-1 2 1,0 4-1,-2 5 1,-1 5 82,-2 3 0,-5 6 0,3 2 1,-1 1-1,-3 3 1,-2-2 0,-2 1 0,2 0-48,3-2 0,-8 1 1,4-6-1,-1 2-54,4-1 0,-1-2 0,6-3 0,-1-4 33,0-4 0,7-3 0,6-2 0,4-2 52,6-3 0,-2-3 0,6-6 1,1 0-55,3-1 1,-2 1 0,0 1-1,0 3 66,0 6 1,-4 2 0,0 2 0,0 0 47,1 0 1,-2 0-1,5 0 1,0 0-31,1 0 0,-4 0 1,4 0-1,1 0-243,-2 0 1,0-5 0,-4 0 0,2 2-460,2 2 0,-4-1 0,1-1 1,-2-2-1656,2 2 2256,-3-5 0,-6 1 0,3-1 0,0-3 0,-1 0 0</inkml:trace>
  <inkml:trace contextRef="#ctx0" brushRef="#br0">21551 2662 7750,'-14'-31'7,"0"-2"0,-1 7 0,1-2 1,1 2 3,3 4 0,2 1 0,5 6 0,-2 1 378,2 0 0,0 4 72,-2 0-277,4 1 0,-6 2 0,7 7-10,0 8 1,0 7-1,2 2 1,1 4-35,2 2 1,0-1 0,-4 4-1,2-2-15,2 1 0,2 2 0,-4 0 0,3-1-35,2-2 0,-3-5 0,3 4 1,0-1-86,0 0 1,2 1 0,4 1-1,0-5-15,1-3 0,1-2 1,1 1-1,4-3 41,1-2 1,-2-4 0,2-6 0,0 0 36,1 0 0,-6-1 1,2-2-1,-3-4-7,-1-1 1,-2 3 0,-2-3-1,-3 0-25,-2 0 0,1 5-13,-3-2 0,4 4-10,7 1 1,-6 0 0,1 0 0,1 0-17,2 0 0,1 5 0,2-1 1,4 1 7,3 2 0,1-6 0,4 6 0,2-3 8,0 1 1,7 5-1,2-4 1,2 1 11,2-1 0,-4 5 0,-1-1 0,2 3-13,2 1 1,-4-4 0,-1-1 0,-2 2-8,-3 2 0,3 2 0,-1-1 0,-3-1-74,0-4 0,2 2 1,3-6-1,0-2-14,4-1 1,3-2-1,4-2 1,2-2 61,3-6 0,0-4 0,6-4 0,-2-1 61,-3 1 0,2-2 0,-3 0 0,0 3 15,1 1 0,-8 8 1,0 3-1,-7 3 133,-3 2 0,-1 0 0,-7 0 0,-1 2-109,-2 3 0,-7 1 0,4 5 0,-2-3-48,0-1 1,0 2-1,-3-4 1,2 0-60,1 1 0,7-4 0,-2 3 1,3-5 33,2-5 1,1-1-1,4-6 1,4 1 32,4-5 1,1 2 0,0-7-1,0 2-34,0 0 1,0-5 0,1 4 0,-3 3-38,-3 1 1,-4 3 0,-10 4-462,-5 4 0,-9 5 51,-5 5 1,-4 3 0,-1 8 441,0 3 0,-13 9 0,-3 9 0</inkml:trace>
  <inkml:trace contextRef="#ctx0" brushRef="#br0">25393 2906 7703,'1'-19'0,"4"0"-40,5 1 0,-2 4 0,1 3 1,2 3-152,2 1 1,2 3 0,-1 4-1,0 0 238,1 0 0,4 0 0,2 0 0,-1 0 400,1 0 0,5 4 0,-2 3 0,1 1-73,-1 3 0,5-3 1,-2 2-1,5 1 28,0 2 1,5-4 0,1-1 0,5-1-217,5-4 1,-1 0 0,7 0-1,4 2-93,2-2 0,3-1 0,-6-4 1,-1-1-75,-3-2 0,3 0 0,-6 5 0,-2 2-1,-5 3 0,-5-2 1,0 7-1,-4-1-177,-4-1 0,-2 5 0,-3-3 0,-3 2 76,-1 3 1,5 4 0,-2 0-1,1-1 78,-1-2 1,4-4-1,-4 0 1,3-3 43,1 2 0,6 1 0,1-3 1,0-4 21,1-3 1,8-2-1,1 0 1,3 0-38,2 0 1,4-7 0,-1-2 0,3-4-27,1-2 1,-4 6-1,-2 1 1,0 1 25,0 4 1,-1 2-1,-1 1 1,-5 1 9,-3 4 0,1-2 0,1 7 0,0 1 26,0 2 0,2-4 0,3-1 1,5-1-6,3-4 1,12-1 0,4-2-1,3 0-40,4 0 0,-39-3 1,1-1-1,5 0 1,1-1-1,2-1 1,1-1-38,2 0 0,0-1 0,1 2 1,0 0-1,-3 1 0,0 0 1,1 2-1,1 0-103,0-1 1,1 1 0,0 2-1,0 1 1,0-3 0,1-1 0,-4 2-1,-1 0-145,-2 0 1,0-1 0,1-3 0,0 1 0,-2 0-1,-1 2 1,-1-2 0,0 0-371,-2 0 1,-1 0 0,36 1 639,-10-6 0,2 8 0,-7-4 0,-1-2 0,-2 3 0,-1 2 0</inkml:trace>
  <inkml:trace contextRef="#ctx0" brushRef="#br0">12243 3597 7776,'6'-21'0,"-2"0"0,4-4 0,0 3 560,0 1 0,-4-3 0,4 3 0,-1 0-287,-4 0 0,3 2 1,-1 5-1,-2-1 126,-1 1 0,-2 0 1,0-1-225,0 1 0,0-5 0,2-2 0,1-1-44,2-4 1,4 4 0,-2-2 0,-1-2-18,0-1 0,5 0 0,-3 1 0,2 4-61,0 1 0,-6 3 0,6 7-86,1 2 0,2 5 0,1 0 1,1 2-9,-1 2 0,-1 6 0,-2 6 0,-1 4-1,1 3 1,2 6 0,0-1 0,-2 3-47,-2 2 0,-4-5 0,3 0 0,-2 0-249,-2-1 0,2 2 1,-1-4-243,-2 1 1,-1-4 0,-2 1-106,0-3 1,-7-8 0,-2-5 221,-4-6 0,-1-7 0,1-9 0,2-5 290,1-3 0,5-2 0,-3-1 0,0-2 143,0-2 0,5-1 1,-3 3-1,1-1 413,0 1 1,-5 3-1,4 3 1,0 4 73,-1 1 0,-2 2 0,2 6 165,-1 4 0,-1 2 0,-4 9-164,3 3 0,-3-2 0,4 6 0,-2 3-361,1 0 0,-4 9 0,1 3 0,-6 3-358,-4 2 0,-1 6 1,-3 4-1,2 2-369,1 2 0,0 5 0,-4 0 0,5-3 629,3-5 0,24-24 0,5-11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23306 2633 7756,'0'-14'260,"0"-1"1,0 6 206,0-1 26,7 7-180,-6-4 0,6 9-190,-7 3 0,-2 1 1,-1 5-1,-3-1 19,-2 1 1,3 2-1,-3 1-71,2 1 0,-6-1 0,4 1-96,0-1 1,2-4 0,4-2 0,-1 0 61,-2 0 1,1-4 68,4 6 0,1-2 0,4 2 7,5-6 1,-2 0 0,1-1-1,2 2-63,2-2 1,3 0 0,2 0 0,2 2 11,3-2 0,-2-1 1,6-2-1,5 0-62,3 0 1,3 0 0,5 0 0,1 0 94,-1 0 1,6-5 0,2 0-1,1 0-21,-4-1 1,1 0-1,1-4 1,-1 5-98,1 4 1,-2-4-1,-7 0 1,-2 2 1,-6 1 1,2 2 0,-1 0 0,-2 2 15,-2 3 1,4-2 0,-1 5 0,1 0 46,1 0 0,-4-5 1,2 3-1,-1-1 35,2 0 0,-2 1 0,4-3 0,1 2-54,0-2 0,-3-1 0,2-2 1,1 0-21,0 0 1,-5 5-1,1 0 1,-1-2-24,2-2 0,-2-1 0,5 0 0,-1 0-2,1 0 0,-5 0 1,3 0-1,0 0 47,4 0 0,-2 0 0,-1 0 1,0 0-15,-4 0 1,3 0-1,-2 0 1,-1 0-7,-1 0 0,2 0 0,1 0 0,-1 0 9,2 0 1,1 0-1,4 0 1,-2 0-11,2 0 0,2 0 0,1 0 0,-2 0-20,-2 0 1,1 0 0,-7 0 0,1 0-25,1 0 0,-5 0 1,4 0-1,-4 2 23,-1 3 0,-2-4 1,-1 4-1,-4-3 0,-1-2 1,-2 0 0,-5 0 0,1 1 26,-1 4 1,1-3 0,-1 3-23,0-4 0,-4-1 61,0 0 74,-7 0-37,3 0-58,-6 0-47,-6 0-160,4 0 100,-4 0 82,6 0 0,0-1 200,0-4 0,1 2-54,4-7 0,-3 5 1,4-3-1,-1 0-118,0 0 0,6-1 1,-1-7-1,1-2-84,-2-1 0,4-5 0,-3 3 0,2 0-111,3 1 1,-1-4 0,1 4 0,-3 3-723,-2 1 0,3 3-1555,-4 3 2441,-2 4 0,-58 44 0,15-14 0,0 0 0</inkml:trace>
  <inkml:trace contextRef="#ctx0" brushRef="#br0">2028 3813 7684,'0'-10'225,"0"1"1,-4 4-533,-1-5 1,0 6-1,3-4 1354,-2 1-616,2 2 0,-6 5-184,3 0 0,-1 2 0,-4 3-15,5 4 1,2-1-1,0 2 1,-2 3-120,2 4 0,1 1 1,1 4-1,-2 1-72,-2-1 1,0 4-1,3 6 1,-1 3-66,-2 1 0,1 3 0,4 4 0,0-1-23,0-4 0,6 2 1,4-5-1,4-1-1,5-4 1,5-4-1,8-12 1,5-1 31,4-4 0,1 3 0,11-8 1,1-2 55,2-5 1,3 0 0,2-5 0,3 0 44,1 0 1,-2 4 0,2 0-1,1 2-21,-1 2 1,6-5 0,2 0 0,-2 2-1,-1 2 0,0 1 1,4-2-1,1-1 0,2-2 1,1 0 0,-3 4 0,2-4-13,-2-5 1,-34 4 0,1-1 0,-1 1 0,0 0 0,37-6-47,-3 3 0,-3-1 0,2-4 0,1 0-19,1-1 0,0 6 1,-8-1-1,-1 0 6,2 2 1,0-4-1,-2 4 1,-6 0-39,-7 3 0,0 3 0,-6 2 0,-1 0 10,-2 0 1,-7 0 0,-1 0 0,-2-1 19,-3-4 0,-2 3 1,-1-3-1,-2 4-7,-3 1 1,-3 0-1,-5-2 2,3-3 1,-3 4 0,3-4 25,-3 3 1,-6 2-591,-1 0 516,1 0 0,0 0 68,-1 0 323,-6 0 425,4 0-909,-20 0-115,3 0 161,-4 0 185,1 0 0,12-1 0,-4-4 20,3-5 0,2 2 0,0-1-127,0-2 0,0-7 0,0-1 1,0 0-231,0-2 0,0 0 1,2-6-1,1 0 267,2-4 0,-2-24 0,-1-11 0,-2-4 0,0-1 0</inkml:trace>
  <inkml:trace contextRef="#ctx0" brushRef="#br0">21422 3942 7761,'-13'10'-233,"2"-2"0,1-2-213,-1-2 1,3 2 597,-2-1 0,7 1 356,-2-1 1,5-3 346,5 2 1,3-2-386,7-2 1,-1 0 0,0-2-219,1-2 1,-6 2-1,1-3 1,1 4 57,2 1 0,-3-2 1,-1-1-1,2-2-94,2 2 1,3 1 0,2 2-1,2 0-79,3 0 1,-4 0 0,5 0 0,2 0-92,1 0 0,2 0 0,-1 0 0,3 0-87,2 0 0,-2 0 1,2 2-1,-1 1 14,2 2 0,-5 6 0,1-1 0,-5 1-94,1-2 0,-4 4 1,1-3-1,-2 2 71,-4 3 0,-1-1 0,-1 1 1,-1-1 45,0 0 0,1 1 0,-1-1 0,0-1 3,1-3 1,4 1 0,2-6 0,0-2 23,-1-2 0,6-1 1,-2-1-1,3-4 11,2-5 1,0-2 0,-1-3-1,1 1-7,0-1 0,0-1 1,-2-1-1,-1-1 6,-3 5 1,0-1-1,2 4 1,-1-1 3,2 2 1,-5-2-1,0 6 1,-2 2-29,0 1 1,0 2 0,-5 0 0,1 0 12,-1 0 1,5 5-1,1 1 1,-1 1-12,2-1 1,-4 0-1,6-3 1,-1 2 2,0-2 1,2-1 0,5-2 0,0 2-56,0 2 1,-5-2 0,0 3 0,3-4 20,5-1 1,-2 5 0,4 0 0,-4-2 7,-1-1 0,0-2 0,-1 0 0,1-2-20,0-3 1,-5 2 0,0-6 0,1-3-89,3 0 0,-6 2 0,-1 1 0,-2-3-202,0 0 1,7 2 0,-2 0 0,1 1-218,-1 1 1,3-3 0,-1 6-1,4 0 539,4-1 0,-7 17 0,-6-2 0</inkml:trace>
  <inkml:trace contextRef="#ctx0" brushRef="#br0">18285 4115 7764,'-6'-14'453,"4"6"1,-2-4-1,8 8 1,6 0-154,3 3 0,1 1 0,2 0 0,3 0-85,5 0 1,0 0 0,4 0-1,2 1-70,0 4 1,2 2 0,0 4-1,2-2-85,-2 3 1,-2 0-1,-3 3 1,-3-1-38,-5 1 0,2-1 1,-2 0-1,1-1-26,0-3 0,-4 1 0,4-6 0,-4 0 7,-2 1 0,2-4 0,2 2 0,2-2 33,3-2 1,-4-5 0,3 0 0,1 1 6,-1-3 1,-4 6 0,1-4 0,-3 3 15,-2 2 1,1 0-1,-1 0 1,0 0-24,1 0 0,-1 2 0,0 1 0,1 2 8,-1-2 1,5 3-1,1-1 1,-1-2-27,2-1 1,1-2 0,7 0 0,-1 0 76,1 0 0,0 0 0,0 0 0,1-2 24,4-2 0,-4 0 0,5-4 0,-1 0-13,-1 0 1,3 4 0,-4-4 0,1 1-103,-1 4 1,-3-3-1,-4 1 1,-1 2-299,2 1 0,0 2 0,-1 0 0,-2 0-160,-3 0 0,6 0 0,-2 0 1,3 0-475,2 0 0,1-2 1,2-1 926,2-2 0,18-21 0,18-17 0,1-1 0,-14 10 0,0 0 0,1 0 0,-1 0 0</inkml:trace>
  <inkml:trace contextRef="#ctx0" brushRef="#br0">3539 5971 7853,'-10'0'-94,"1"0"0,4 0 563,-5 0 1,6-1 159,-6-4 1,7 2 135,-2-7 1,3 5-416,2-4 1,0 4-1,2-3-125,3 1 0,1 4 1,5 8-1,-1 5 187,1 2 0,2 9 0,1 3 0,2 5 341,3 4 0,2 4 0,5 6 0,-2 1-163,1-1 1,3 5-1,0 0 1,3-2-232,2-1 0,-2-4 0,2-1 1,-4-3-142,-5-2 1,2-1 0,-6-5-1,1-1-108,0 1 0,3-2 0,-5-3 0,-3-3-192,-5 0 0,0-5 1,-4 5-1,1-2-384,3 0 0,-5 0 0,-1-4-840,-3-1 1,-2 0-3584,0 1 3330,0-7 1,-7-3 0,-2-9 1558,-4 0 0,-22-31 0,-8-12 0,-4-1 0,-1 0 0</inkml:trace>
  <inkml:trace contextRef="#ctx0" brushRef="#br0">4158 5985 7853,'-8'-6'0,"-4"3"0,6-5 552,-2 2 1,3-1-1,-4 4 119,-3-2 1,4 2-1,-1 8 1,-2 3-220,-2 0 1,0 6 0,2-1 0,1 6 20,-1 3 0,-6 2 0,-3 7 0,1 2-14,-2 6 1,4 4 0,-6 5 0,-1 5-94,-3 3 1,2 3 0,-9 1 0,4 3-254,1-2 0,-5-2 0,1-3 0,1-5-156,1-8 1,9-6-1,3-10 1,3-3-2167,2-5 1739,-1-3 1,7-14-1,3-7 1,5-6-1182,5-4 1,3-4 1650,7 0 0,-7 0 0,-2 4 0</inkml:trace>
  <inkml:trace contextRef="#ctx0" brushRef="#br0">4776 6935 7743,'-6'-14'176,"4"4"0,-4 2 1357,-1 2-479,6 1 1,-6 7-694,7 2 0,0 9 1,0 6-1,0 1 108,0 0 1,0 3 0,0 5 0,0 1-122,0 0 1,0 0 0,0 1 0,0 2-206,0 2 0,0 1 1,0-3-1,-1 1-20,-4-1 0,3-3 0,-2-5 0,2-3-577,2 0 1,0-10-455,0 3 0,0-11 1,0-3-1,0-8-1019,0-4 1,0-4 1926,0-3 0,-38-42 0,14 22 0,0 1 0</inkml:trace>
  <inkml:trace contextRef="#ctx0" brushRef="#br0">3668 5554 7816,'0'-10'983,"0"1"0,-4 4 472,-1-5 5,0 1 124,5-6-965,0 1 1,0 0-278,0-1 1,6 1 0,4 1-103,3 3 0,1-2 0,1 2 0,-1-1-66,0 1 0,1-1 1,-1 6-1,2 0-52,3-1 0,-3 4 0,3-2 0,-3 2-103,-1 2 1,-1 5 0,2 1 0,2 2-27,1 3 0,-3 4 0,-5 2 0,4 3 43,1-3 0,-4-1 1,7-1-1,-3-3 0,-1-2 1,-1 1 0,1-5 0,-1 1 131,0-1 1,1-1-1,-1-5 1,1 0-11,-1 0 0,0 0 0,1-2 0,-1-2-70,1-6 0,0-3 0,3-1 1,1-2-85,-1-3 1,-7 3 0,-1-3 0,1 3-499,2 1 1,-5 1 0,-2-1-1243,0 1 1,-4 4-893,3 1 1,-4 4 2627,-1-5 0,-12 7 0,-4-3 0</inkml:trace>
  <inkml:trace contextRef="#ctx0" brushRef="#br0">5452 6417 7801,'-9'-8'589,"-1"3"0,5 4 123,-4 1 0,7 0-202,2 0 1,7 0 0,9 0 45,3 0 0,-2 0 0,7 0 0,2 0-58,1 0 1,2 0-1,0 0 1,-1 0-161,1 0 1,5 0-1,1 0 1,0 0-111,0 0 0,-1-2 0,-5-1 0,-1-2-72,1 2 0,-6-3 1,-4 1-1,-3 2-288,-2 1 0,0-3-2710,1 0 1175,-7 1 0,-3 4 906,-10 0 1,-3 0 0,-7 0 0,1 0-291,0 0 1,-2 0 1050,-3 0 0,-20 13 0,-9 6 0,-6 1 0,0 0 0</inkml:trace>
  <inkml:trace contextRef="#ctx0" brushRef="#br0">5438 6777 7818,'10'-8'1039,"-1"3"-294,2 3 0,7 2 0,3 0 0,1 0-132,4 0 0,1 0 0,2 0 0,-1 0-122,1 0 1,0 0 0,0 0-1,0 0-171,-1 0 1,-4 0-1,0 0 1,0 0-195,-1 0 1,2 0 0,-6 0 0,1 0-146,0 0 1,-4 0-1,3 0 1,-3 0-322,-1 0 0,-1 0 1,1 0-1179,-1 0 0,0 0-1279,1 0 2797,-1 0 0,-12 0 0,-4 0 0</inkml:trace>
  <inkml:trace contextRef="#ctx0" brushRef="#br0">7208 5093 7873,'-15'-14'-78,"1"0"0,6-1 0,3 1 655,3-1 0,2 1-38,0 0 0,0-1-105,0 1 1,-1 1 786,-4 4-595,3 2 0,-2 9-219,8 3 1,0-2 0,5 6 0,2 4 93,2 5 1,-2-2-1,1 4 1,2 0-20,2-1 0,-3 5 1,6-3-1,-3-1-76,-2 1 0,5 5 1,1-2-1,-1 1-56,2-1 1,1 5-1,5-3 1,-1 2-166,-2 0 1,-5-3 0,3 2 0,1-1-73,-1-2 1,-4-5 0,1 3 0,-3-1-119,-2-3 1,1-2-1,-3-2 1,-2 1-776,-5-1 1,1-4-1540,-1-1-548,0 1 1651,-5-2 0,-2-3 0,-3-9 0,-4-2-1088,-4-2 2304,-1 5 0,-39-42 0,-10-3 0</inkml:trace>
  <inkml:trace contextRef="#ctx0" brushRef="#br0">7625 5036 7881,'-7'-15'132,"6"6"1022,-4-1 0,2 2 112,-2-1 0,-3 2 1,-6 9-703,-1 3 0,1 9 1,-2 10-1,-2 5-152,-1 4 0,-6 4 1,1 8-1,-4 3-75,0 5 0,-6 4 0,-1 6 0,0 2-241,0 1 1,6-4 0,6-11 0,4-6-765,6-5 0,2-16-492,11-5 1,3-16 0,12-12 0,-1-4-1124,1-1 0,-1-7 2283,0-3 0,-12-16 0,-4-5 0</inkml:trace>
  <inkml:trace contextRef="#ctx0" brushRef="#br0">8100 5741 7947,'-7'-8'1771,"4"2"-1112,-7 6 1,7 6 0,-2 5-239,4 7 1,2-1 0,3 7 0,0 2 3,0 1 1,2 2 0,0 0 0,1 1-189,-1 4 1,4 1 0,-5 5 0,-1-4-246,3 0 1,-6-3-1,4-4 1,-3-2-411,-2-3 0,5-3-1774,-1-7 1,1-7 2191,-5-7 0,-25-96 0,9 33 0,0-1 0</inkml:trace>
  <inkml:trace contextRef="#ctx0" brushRef="#br0">8618 5482 7787,'-7'-10'425,"-2"1"0,1 6 2032,-2-2-1998,7 3 1,3 2 0,9 0 0,6 0 454,4 0 0,-2 5 0,6 0 0,-1-2-431,1-1 1,1-2 0,4 0-1,1 0 47,0 0 0,1 0 0,2 0 0,2 0-552,-2 0 0,3-5 0,-1-2 0,-2 1-703,-2 0 0,-3-4 0,-1 4-1775,-2-2 0,-7 4-1948,2 0 4448,-9 2 0,-68 28 0,18-10 0,0 0 0</inkml:trace>
  <inkml:trace contextRef="#ctx0" brushRef="#br0">9020 6244 7787,'-6'15'109,"3"-6"828,-7 1 1,9-7-312,1 2 1,6-5-1,8-6 1,1-7 127,-1-5 0,5-7 1,2 1-1,1-3-177,4-2 0,1-5 1,2-1-1,0-2-207,0-3 0,1-8 0,3-4 0,4-4-169,0-2 1,-2 1 0,-6-1-1,0 2-207,-1 3 0,1-6 0,-2 5 1,-1 1-276,-2 2 1,-6 3 0,1 5 0,-3 1 26,-2 4 1,-1 9-1,-3 10-125,-6 3 321,4 1 77,-6 14 0,4 2 1,-6 14-1,0-1 73,0 1 1,0 4-1,-1 2 1,-3-1-13,0 1 1,-6 5 0,4-2-1,-1 3 121,1 2 1,-4-1-1,6 1 1,-1 0 45,-2 0 1,6-2-1,-4-1 1,3-4-162,2-1 1,0-2-1,2-5-40,3 1 0,3-7 0,6-4 1,2-2-77,3-2 1,2-5 0,5-1 0,-4-2 5,-1-3 0,3-2 0,-3-3 0,1-2-80,4-1 0,-6 0 0,-1 5 0,-1-1-53,1 1 0,-3-1 0,3 1 0,-3 0-37,-1-1 0,-6 2 1,-1 2-1,0 3-276,0 2 408,-4 1 1,2 7 0,-6 2-165,0 6 0,-5 3 1,0 1-712,2 1 1,2-1-748,1 0 0,0 1-315,0-1 0,0-4 1999,0-1 0,-7 1 0,-1 4 0</inkml:trace>
  <inkml:trace contextRef="#ctx0" brushRef="#br0">10157 5583 7787,'9'-8'1096,"1"3"0,0 3 0,2 4-404,-2 3 0,1 3 0,-4 8 0,-1 3-297,0 5 0,-1 5 0,-5 3 0,0 3-265,0 1 1,0 1 0,0 2 0,0-6-362,0-2 1,0-4-1,0-3 1,0-5-2048,0-3 0,-6-8 2278,-4-3 0,-28-48 0,-8-13 0</inkml:trace>
  <inkml:trace contextRef="#ctx0" brushRef="#br0">7236 6316 7822,'-6'-8'95,"3"2"0,-5 4 330,1-2 1,11 2-1,10-3 1,10 4 718,8 1 1,6 0 0,10 1 0,7 2-485,5 2 0,7 5 0,12-4 0,-37-3 0,2 1-300,3-1 0,0 0 0,7 0 0,1 0 0,1-1 0,0 0 0,1 0 0,0 0-71,1 0 1,2 0 0,0-2 0,1 0 0,5-2 0,-1 0 0,1 0 0,-1-2-4,0 0 1,0 0 0,1 0 0,1-2 0,-5 0 0,0-2 0,1 1 0,1 0-97,-2-1 1,0 1-1,-2 0 1,-1 0-1,-5 0 1,-1-1 0,-4 1-1,-1 0-44,-3 0 1,0 0 0,-1 0 0,0-1 0,34-6 0,-3 1-119,-6 4 0,-4-4 0,-17 5 0,-1 0-352,-3 3 0,-8 3 1,-8 2-1,-7 0-2486,-5 0 1466,-8 0 0,-3 0 0,-10 2 504,-4 3 0,-4-4 0,-3 4 0,-2-3-490,-1-2 0,-5-2 1,2-3-1,-4-3 1330,-4 0 0,-9-4 0,3 4 0</inkml:trace>
  <inkml:trace contextRef="#ctx0" brushRef="#br0">8689 6921 7790,'-14'0'791,"4"0"831,1 0-779,6 0 1,-10-2-26,3-3 1,2 4-390,-1-4 0,-1 3 1,-4 2-204,-1 0 0,6 0 0,-1 0 0,-1 0-13,-2 0 0,-1 0 0,-2 0 1,-2 0-61,-1 0 1,-5 2 0,3 1 0,1 4-53,-1 1 1,-5 1-1,2 6 1,-1-1-73,1 0 0,-4 2 0,6 2 0,-2 3 36,0 1 0,7-3 0,-4 5 0,2 2-46,-1 1 1,6 2 0,4-1 0,1 1 0,1 0 1,1 5-1,7-1 1,0-1 63,0-1 0,7-4 0,2-2 0,6-2-28,4-3 1,-1 0-1,6-6 1,1-1 1,2-4 0,7-2 0,-1-7 0,1 0 68,1 0 1,-4-7 0,2-2-1,-3-4 39,-1-1 0,0-7 0,-2-2 0,-3 0 101,-5-1 1,-3 1-1,-3-2 1,-2 1-166,-1-2 1,-7 0 0,2 1 0,-5 2-67,-5 3 1,-3-4 0,-6 5 0,-1-1-105,1 0 0,-7 4 0,-3-4 1,-3 4-384,-2 2 0,5 0 0,0-1 1,0 1-179,2-1 1,0 6 0,4 1 0,-1 1-668,1 4 0,7 2 433,1 1 1,7 6 0,-2 4-33,4 2 1,6 3 0,1-1 895,2 1 0,34 25 0,12 6 0</inkml:trace>
  <inkml:trace contextRef="#ctx0" brushRef="#br0">8992 7568 14580,'8'7'0,"-2"2"586,0 4 0,-4 3 0,3 5 1,-2 8-193,2 7 1,-4 6 0,4 1-1,-3 2-329,-2 3 0,0-2 1,0 5-1,0-3-242,0-6 0,0-1 1,0-9-1,0-3-1944,0-3 1,1-15 2120,4-2 0,-3-50 0,4-15 0</inkml:trace>
  <inkml:trace contextRef="#ctx0" brushRef="#br0">13221 5727 7866,'0'-15'275,"0"6"392,0-1 1,2 2-155,3-2 1,3 12 0,6 11 0,2 6 6,3 3 1,-3 9 0,5 7-1,-2 4-122,0 1 0,7 2 0,-2 3 1,3 4-61,2 4 0,1-3 0,2 0 0,2-1-75,-2 0 0,-3 2 0,-4-8 0,-3-2-176,-1-5 0,3-8 1,-5-1-1,-3-4-281,-4-1 0,-1-4 0,-5-2 0,1-3-992,-1-1 1,0-6-1764,-1 1 448,-3-7 2501,4-3 0,-19-31 0,-12-16 0,1-4 0,0-1 0</inkml:trace>
  <inkml:trace contextRef="#ctx0" brushRef="#br0">13826 5669 8368,'-23'0'665,"4"0"1,3 0-1,2 0-59,-1 0 1,6 5 0,-1 3 0,0 3-361,2 5 0,-6 8 0,1 1 0,-6 7 147,-3 7 1,1 4 0,-8 5-1,-4 5 18,-3 3 0,-7 1 0,2 1 0,-6-1-274,1 1 1,-4-1 0,2-1 0,2-3-99,1-5 0,7 0 1,1-3-1,4-5-912,5-3 1,8-10-282,10-8 0,5-11 0,10-8 0,6-10 1154,7-7 0,2-16 0,1-8 0,6-5 0,-1-1 0</inkml:trace>
  <inkml:trace contextRef="#ctx0" brushRef="#br0">13639 6619 8619,'8'-7'836,"4"1"0,-2-5 0,3 1-329,1-1 1,7-2 0,3-1 0,3 1-51,2 3 1,0-1 0,-1 6 0,1 2-138,0 1 1,0 2 0,-1 2 0,1 3-156,0 4 1,-5 4 0,-2 3 0,-1 3-13,-3 5 1,-2-1-1,-4 1 1,-2 3-114,-5 5 0,-4 0 0,-2 5 0,-4-1-155,-5 1 1,-4 2 0,-5 4 0,-5 0-238,-3 0 1,-2-6 0,-1-2 0,-2-1-28,-2-1 0,0-1 0,6-9 0,-1-8 219,0-3 1,5-11-1,2-1 1,3-9 24,6-9 1,0-4 0,8-9-1,2-1 271,1-1 1,9 1 0,2 6-1,4 4 39,2 1 1,-1 2 0,2 5 0,3 1 588,5 3 0,-1 4 0,1 6 0,1 0-473,2 0 0,7 0 1,-1 1-1,-2 4-386,-6 5 0,1 3 1,-7 1-1,-1 0-855,-2 1 1,-4-1-932,-2 0 0,1-7 1,-8-9 1880,-4-11 0,-44-33 0,14 16 0,0-1 0</inkml:trace>
  <inkml:trace contextRef="#ctx0" brushRef="#br0">12919 5324 7567,'-1'-15'-486,"-4"1"0,3 4 1,-3 1 704,4-3 1,2 4 0,4-1 0,5-1 409,3 2 0,6-4 0,2 2 1,1-3-117,3-1 0,3-1 0,0 1 0,1 1-131,0 4 0,1-4 1,2 5-1,2 0-133,-2 3 0,-7 3 0,-1 4 0,0 3-120,-1 4 0,-2 6 0,-7 2 0,0 4-93,1 2 0,-1 1 0,0 4 1,1 1-138,-1 0 0,1-5 0,-3-2 0,0-1 64,-3-3 0,4-2 1,5-2-1,-2 0 45,1 1 0,2-7 0,1-3 0,2-4 60,0-1 0,5 0 0,-3-1 0,4-4 35,0-5 1,1-7 0,0-4-1,0-2-81,-1-2 0,-4 2 0,-1-1 0,-2 0-583,-4 2 0,-2-3 0,-4 5 0,-3 3-765,-2 1 0,-1 1 1,-3 1-1061,2 0 2386,-2-1 0,-8 7 0,-10 2 0</inkml:trace>
  <inkml:trace contextRef="#ctx0" brushRef="#br0">14948 5784 7740,'-5'-10'-294,"-1"2"350,-2 2 0,4 0 691,0 1 0,4 3 0,4-3 1,6 4-125,3 1 0,6 0 0,2 0 0,1 0-139,4 0 1,-4 0-1,2 0 1,2 1-181,1 4 0,2-3 1,-1 4-1,1 1-146,0 2 1,-5-1 0,-2 0 0,-1 0-363,-3 0 1,-2-3 0,-4 5-499,-2 1 0,-4 2 0,-7 1 0,-6 0-1010,-7 1 0,-7-1 1712,-8 1 0,7-7 0,1-2 0</inkml:trace>
  <inkml:trace contextRef="#ctx0" brushRef="#br0">14761 6244 7742,'0'10'692,"0"0"1,1-2 0,4 3-1,6-3 36,7-2 1,6-1-1,9-3 1,6 1-335,2 2 0,7-1 0,0-4 0,-1 0-420,-3 0 0,0 0 0,-3 0 0,-3 0-588,-4 0 1,-10 0 0,-5 0 0,-3-1-3761,-1-4 4374,-1 3 0,-51-42 0,-12-4 0</inkml:trace>
  <inkml:trace contextRef="#ctx0" brushRef="#br0">16286 5065 7747,'-15'-8'597,"6"1"0,1 6 1154,1-4-1266,3 3 1,15 2 0,5 10-43,4 3 1,0 3 0,2 1-1,0 4-142,1 1 1,-4 2 0,5 5 0,2 2-118,1 2 0,-3 4 0,0 6 0,1 0-62,2 0 0,2 1 0,-2-1 0,-3-2-151,-4-2 0,0-3 1,-2-5-1,-4-1-535,-3-3 1,-7-7-1,0-1-1661,-2-3 0,-4-8 729,-2-4 0,0-10 1496,-5-8 0,-7-52 0,5 24 0,0-1 0</inkml:trace>
  <inkml:trace contextRef="#ctx0" brushRef="#br0">16904 4863 9268,'-6'-8'0,"-4"3"31,-2 4 1,-1 2-1,2 3 1,1 2 576,-1 2 1,3 2-1,-2 6 1,1 3-179,1 5 1,-7 5 0,2 4 0,-6 7-254,-3 6 0,-2 6 0,-6 7 0,-4 3-82,-4 5 0,-4 2 0,-1-2 0,1-6-82,4-7 0,-2 1 1,6-9-1,4-4-221,4-7 1,6-11 0,5-5 0,3-3-822,2-2 0,4-7-223,6-7 0,6-8 0,4-12 1252,2-4 0,22-35 0,4-9 0</inkml:trace>
  <inkml:trace contextRef="#ctx0" brushRef="#br0">16818 5496 10778,'14'0'561,"2"0"1,2 0-218,1 0 1,7 0 0,-2 0-1,3 0-39,2 0 0,-1 0 1,1 2-1,0 3-212,0 4 1,-5 10 0,-2 5 0,-1 4-53,-4 0 1,-7 8 0,-5 0 0,-4 4-85,-1 3 1,-8-7-1,-6 7 1,-8-2-294,-5 1 0,-4-4 0,-2-1 0,-4-2-42,0-3 0,2-6 1,6-5-1,0-4 153,1-4 0,5-10 1,6-3-1,4-9 150,3-9 1,7-4 0,-2-7 0,5 2 219,5 3 1,3-2 0,6 7-1,1 1 358,-1 2 1,1 4 0,1 2 0,1 4-30,2-1 1,5 6-1,-3-4 1,1 3-400,4 2 1,-4 2 0,2 3 0,2 4-500,1 4 0,2 1 0,0 1 0,-1-1-539,1 0 0,0-4 0,-2 0 0,-1-1-635,-2-1 1598,-7-1 0,4-27 0,-7-4 0</inkml:trace>
  <inkml:trace contextRef="#ctx0" brushRef="#br0">17710 5180 7744,'-8'6'1556,"10"-4"0,12 3 0,8-4-960,6-1 0,5-1 1,2-3-1,2 0-149,3 0 0,-2 1 1,4 0-1,3-2-207,-1 2 0,6 1 0,-4 2 0,-2 0-219,-5 0 1,0 5-1,1 2 1,-5 1-582,-6 3 1,-10 0 0,0 0 0,-3-1-1503,-2 1 1,-1 2-1892,-3 1 3953,-4-6 0,-50 5 0,-12-5 0</inkml:trace>
  <inkml:trace contextRef="#ctx0" brushRef="#br0">18199 6129 7728,'0'-14'446,"0"4"0,0 1 0,0-2 183,0-2 0,2-3 0,3-3 1,4-5-319,4-4 0,8-2 1,3-3-1,3-6 209,2-2 1,-1-1-1,3 2 1,1 2-85,1-2 0,1 0 0,-5 1 1,-2 6-217,-3 2 0,1 3 1,-5-1-1,-3 2-129,-1 3 0,3-3 0,1 4 0,-3-2-107,-1-4 1,-2 8 0,1-8 0,-2 2-84,-4 0 1,4-2 0,-3 0-1,2 2 18,3 3 1,-2-1-1,-2 5 1,-2 3 64,3 1 1,-4 1 0,0 1 82,-2 0 0,-1 4 206,-5 1 1,-2 5-204,-3 0 1,-3 4-1,-4 4 1,0 6-180,3 3 0,-1 3 0,-4 1 0,-1 4-43,1 1 0,1 4 1,2 6-1,1 3 21,-1 2 0,0 1 0,1 5 1,4-1 77,0-4 1,4 6 0,-3-4 0,4 3 37,1-2 0,6-9 0,4-1 0,4-7 35,5-4 0,2-7 0,5-8 0,-2-5 31,1-5 1,2-4 0,2-11-1,-2-5 16,-3-7 1,2 1 0,-7-4 0,-1 0-62,-2-3 1,-2 3-1,-1 1 1,-2 4-32,-1 1 1,-6 2-1,4 3 1,-1 5-162,-4 3 186,-1 8 0,-4 1 0,-1 10 1,-2 5-13,2 7 0,1 9 0,2 0 1,0 3-227,0 2 1,0-1 0,0 0-1,0-1-270,0 2 1,0-9-1,0 9 1,0-3-361,0-4 0,2 4 0,1-7 0,3-2-1718,2-1 2586,-4-1 0,15-7 0,-3-2 0</inkml:trace>
  <inkml:trace contextRef="#ctx0" brushRef="#br0">19192 5597 7728,'1'-13'0,"3"2"78,0 1 0,3 2 0,-4-3 0,3 2 634,2-3 1,2 4-1,4-1 1,1-1-132,-1 2 1,2-3 0,2 6-1,3 1-133,1-3 1,-3 6 0,3-4 0,-1 5-288,-3 5 0,-2-2 1,-2 6-1,1 4-141,-1 5 0,-6-1 0,-3 7 1,-4 2-55,-1 1 1,-6 2 0,-4 1 0,-4 2-355,-5 2 0,1 1 1,-6-5-1,-1 1-14,-3-4 0,1-8 0,3 0 1,4-3 263,-1-1 1,10-7 0,-2-5-1,5-6 198,5-7 0,1-3 1,4-1-1,2-1 208,6 1 0,8-5 0,1 0 0,0 1 191,2 2 1,-4 6-1,6 1 1,-1-1-211,0 2 1,1 2 0,2 6 0,-2 0-376,-2 0 0,-1 0 0,-2 0 0,1 0-507,-1 0 0,-9 1 0,-2 3 0,-3 2-1141,1 2 1,0-3 760,-5 4 1,-6-5 1012,-4 0 0,4-2 0,-1-2 0</inkml:trace>
  <inkml:trace contextRef="#ctx0" brushRef="#br0">16056 6388 7809,'-29'2'0,"0"1"335,0 2 1,7 5-1,3-4 1,4 2 352,6 3 0,2-3 1,9 2-352,3 1 1,9 0-1,12 0 1,7-1 179,10 1 0,10-5 0,14-1 0,12-3-229,-36-2 1,1 0-1,7-3 1,1-1-1,5-1 1,2-1-1,5-2 1,2-1-90,4-3 1,2 0-1,-19 3 1,1 0 0,1 0-1,2-1 1,1 0 0,-1 1-1,1-1 1,0 1-1,-1-1-158,0 0 1,-1 0 0,0 1 0,0 1 0,-2 1 0,1 0 0,25-3 0,-2 1 0,-1 1 0,0 1 164,-5 2 0,0 1 0,-5 0 1,-2 1-1,-8 3 0,-2 0 0,0 0 1,-1 0-66,-1 0 0,1 0 0,1 2 0,-1 1 0,-3-1 0,-2 1 0,-1-1 0,-1 1-21,-2 0 0,-1 0 1,2-2-1,-1 0 0,2 1 1,-1 0-1,0 0 0,1 0-4,-1 0 0,1 0 0,-2-1 0,1 0 0,-3 2 0,0 0 0,1 0 0,0-1-37,2 0 0,-1 1 0,-2 2 0,0 1 0,1-1 0,-1 0 0,35 8 69,-4 1 1,-4 2-1,-3 2 1,-6 1-372,-7-2 0,-6-1 0,-11-1 0,-8-3-2808,-9-2 2007,-4 3 0,-16-12 0,-9 4 0,-14-3-300,-9-2 0,-9-7 0,-10-2 0,-4-4 330,-4-1 1,-6 4 0,2 1 0,3-3 993,0 0 0,3 0 0,-1-2 0,1-4 0</inkml:trace>
  <inkml:trace contextRef="#ctx0" brushRef="#br0">17667 6935 7717,'0'8'1209,"0"-1"1,-2-7-859,-3 0 0,4-2 0,-6-3 57,1-4 0,3 1 0,-7-2-225,-1-1 1,-2 0 0,-1-1 0,-2 4-38,-3 2 0,1-4 0,-6 4 0,-1 0 44,-3-1 0,-2 2 1,-4 5-1,-4 0-125,-3 0 0,-3 12 1,1 4-1,0 4-50,0 6 0,-5 3 0,2 4 0,2 4-22,4 0 1,10 4-1,0-1 1,6 4 34,3-1 1,8 3 0,8-8 0,5 2-5,5-1 1,5-1-1,9-7 1,7-8-37,6-5 1,4-2-1,9-11 1,1-2 28,2-1 1,7-9-1,-4-2 1,2-6 107,-1-4 1,0-3 0,0-7 0,-4 0 29,-3 0 0,-8-4 0,-4-1 0,-6 2 17,-7 2 0,-3 1 1,-12 0-1,-2 2-51,-1 3 1,-10-1 0,-7 5 0,-7 1-141,-5-2 1,-7 5 0,-2-3 0,-3 3-105,-1 2 1,-3 0-1,8-1 1,0 2-114,0 4 1,3-2-1,8 6 1,4 2-698,4 1 0,7 4 308,-1 2 0,7 0 0,0 4 1,4 0-169,4 0 0,6 1 0,-1 4 0,4-2-202,6-1 1,-4-1 994,3 6 0,42 25 0,-26-17 0,0 0 0</inkml:trace>
  <inkml:trace contextRef="#ctx0" brushRef="#br0">17782 7554 7781,'-6'-8'237,"2"-3"1,-4 4 0,2-1 356,3-3 0,3-2 0,5-3 0,4-1-307,4-2 1,8-2 0,1 3 0,2-1 107,0 1 0,0 2 1,5 4-1,0 0 104,-1 3 1,1 6 0,0-2 0,0 3-327,-1 2 1,1 11 0,-2 4 0,-3 2-141,-4 4 0,-4 2 0,-4 5 1,-2 1 17,-5 0 1,-5 1 0,-5 2 0,-6 2-521,-7-2 1,-4-2 0,-7-1 0,0-2-39,0-3 0,-4 2 0,-1-7 0,2-2 235,2-1 0,8-6 1,2-2 300,4-2 0,10-2 60,6-9 1,11 2-1,10-5 1,1 1 224,4 4 0,1 1 1,2 2-1,0 0-248,-1 0 1,-4 0 0,0 0 0,0 0-743,-1 0 1,-2 2 0,-7 1 0,0 2-2823,1-2 3498,-7-1 0,-21-15 0,-11-3 0</inkml:trace>
  <inkml:trace contextRef="#ctx0" brushRef="#br0">15394 8978 7880,'-15'0'110,"1"0"1,0 0 0,-1 0 215,1 0 1,4-1 0,1-3 145,-3 0 1,4-1 0,0 3 562,2-3 0,0 4-110,1-4 1,2 3-1,-5 1 1138,1-4-1747,2 3 1,5-6 0,2 5 0,3-2 172,4 2 1,11-3-1,4 0 1,3-2 4,2-4 1,4 4 0,2-1 0,2-1-161,3 2 1,2-5-1,1 5 1,0 0-168,0 4 1,-5-3 0,-1 2-1,0 2-5,0 2 1,-5 1 0,0 1 0,-7 2-155,-6 2 1,-3 6 0,-3-1-182,-3 3 1,1-4 0,-6 1 81,-2 1 0,-1 2 59,-2 1 1,0-4 0,-2-2 0,-3 0 11,-4 0 1,-4 0 0,-2 3-1,1-1-106,0 1 0,-7 6 0,-3 4 0,-3 0-121,-2 0 0,-5 4 1,-1-1-1,-2 4 32,-3 0 0,4 6 1,-3 1-1,-1 2 94,-1 3 1,-1 6 0,2 2 0,4 0 30,0 2 1,3-6 0,4 4 0,0-3 166,0-2 1,7-6-1,3-3 1,5-6 103,4-4 0,-1 2 0,6-7-18,2-1 1,3-9 0,5-4-115,4-3 0,4-1 0,1 3 0,1 0 82,-1-1 0,5-1 1,2-2-1,1 0 202,4 0 0,1 5 0,2 0 1,0-1 41,-1 3 1,6-6 0,0 4-1,-1-2-41,2 2 0,2-3 1,5 3-1,-2-4-102,-2-1 1,5-1-1,5-4 1,-2-3-187,-1 0 1,-6-3-1,-3 4 1,-2 1-47,-7 0 0,0-1 0,-8 4-420,-1-2-2288,-2 0-151,-8 5 0,-3 0-2463,-10 0 3914,3 0 1408,-4-6 0,12-53 0,2-20 0</inkml:trace>
  <inkml:trace contextRef="#ctx0" brushRef="#br0">16861 9137 7828,'-14'0'0,"-1"0"-87,1 0 0,0 0 1,-1 1 800,1 4 1,6-2 0,3 7-195,3 1 1,4-3-1,3 0 1,4 0-107,4 0 1,6-5 0,2 3-1,3-1 36,7 0 0,-3 0 1,7-4-1,-1 3 283,0 0 0,1 1 1,-3-5-1,1 0-308,-1 0 0,0 0 0,0 0 0,2 0-309,-2 0 0,-3 0 0,-5 0 1,-4 0-240,1 0 0,-5 0-1924,3 0 764,-9 0 0,-5 0 0,-10 0 415,-5 0 0,-3-1 1,-1-3-1,0 0-181,-1 0 1,-4 3-1,-2 1 1049,-1 0 0,-12 16 0,-7 6 0,-6 2 0,1 0 0</inkml:trace>
  <inkml:trace contextRef="#ctx0" brushRef="#br0">16890 9583 7883,'-14'0'204,"-1"0"548,1 0 0,7 0 0,7 0 0,8 0-228,5 0 1,3 0-1,3 0 1,4 0 219,-1 0 1,5 0-1,-3 0 1,3 0-202,2 0 0,0 0 1,0 0-1,1 0-212,4 0 0,-2 0 1,4 0-1,0 0-406,-4 0 0,-2 0 0,-1 0 1,-1-2-89,1-3 1,0 4-1,-2-6 1,-3 2-1076,-5 1 1,2-3 0,-2 4-867,-1-2 0,-7-1 2104,-1 1 0,-45-3 0,-7-6 0</inkml:trace>
  <inkml:trace contextRef="#ctx0" brushRef="#br0">18372 8791 7935,'-15'-6'-150,"1"4"0,0-3 339,-1 4 0,9 1 0,6 1 710,8 4 0,5 3 0,3 8 0,3 3-437,5 5 0,-2-1 0,2 1 0,2 1-30,1 2 0,3 7 1,2 0-1,2-2-3,-2-2 1,3 0 0,-1 2 0,-1 2-192,2-2 0,-4-2 0,4-1 0,-2 0-135,1 0 0,-5-1 1,-5 0-1,0-3-241,-2-1 0,-3-5 0,-8 4 0,-3-1-291,-1 0 0,-2-4 0,-5 1 0,0-3 0,0-1 0,-2-3-15,-3-2 1,-3-4 443,-6-6 0,6-6 0,1-2 0</inkml:trace>
  <inkml:trace contextRef="#ctx0" brushRef="#br0">19062 8662 7919,'-6'-8'309,"-4"3"0,-2 3 0,-3 2 352,1 0 0,4 0 0,2 2 0,2 3-196,3 4 1,-4 4 0,1 1 0,-1 1-20,1-1 0,-5 7 0,1 3 0,-4 3-39,-5 2 0,-4 6 1,-5 5-1,-3 6-49,-2 7 1,1 5-1,-7 4 1,-1 4-202,-1-1 0,19-30 1,1 1-1,-23 28 1,4-4-110,7-7 0,1-13 1,14-8-883,6-6 0,5-12 1,14-12-1083,7-10 0,5-5 0,7-14 1916,-2-4 0,12-39 0,-13 31 0,-1 1 0</inkml:trace>
  <inkml:trace contextRef="#ctx0" brushRef="#br0">19710 9511 7893,'-15'0'229,"3"1"0,0 2 327,3 2 0,6 6 0,-2-1-153,3 3 0,2 6 0,2 0 0,1 0 38,2 2 0,1 0 0,-3 4 0,2-1-90,-2 2 0,1 1 1,-1 2-1,2-2-120,-2-3 0,-2 3 0,-1-3 1,0 2-217,0-2 0,0 1 0,-1-4 0,-2 0-416,-2 0 0,0-2 1,3-6-1657,-2-4 1,2 1 533,-3-10 0,4-5 1523,1-14 0,-13-48 0,5 24 0,0 1 0</inkml:trace>
  <inkml:trace contextRef="#ctx0" brushRef="#br0">20487 8921 7848,'-10'0'2727,"0"0"-2361,7 0 1,-3 8-1,6 4 1,1 8 48,4 2 0,-3 2 1,3 6-1,-4 2-136,-1 2 1,0 6 0,0-2-1,-1 4-232,-4 1 1,2-5-1,-5-1 1,1-2-552,4-3 1,-3-1-1,1-4 1,2-3-1003,1-5 1,2-8-714,0-1 2219,0-13 0,-51-37 0,19 8 0,0 1 0</inkml:trace>
  <inkml:trace contextRef="#ctx0" brushRef="#br0">20185 9252 8174,'-7'-2'1220,"7"-1"0,8-2-531,5 2 1,8-4 0,4 1 0,7-2-223,7-3 0,-3 3 1,3-2-1,1 1-208,1 1 0,-2-4 0,-1 8 1,0-1-378,-1-1 1,-2 4 0,-6-3 0,0 2-496,0-2 0,-7 4 0,-3-4 0,-3 3-1541,-1 2 1,-6 0 325,1 0 1828,-7-6 0,-22 11 0,-13-4 0</inkml:trace>
  <inkml:trace contextRef="#ctx0" brushRef="#br0">21307 8532 7884,'0'-14'0,"1"-1"0,3 1 341,0 0 1,3 1-1,-4 2 1,3 3 408,2 1 1,2 2 0,4 5-346,1 0 1,-1 2 0,0 4 0,1 7 85,-1 5 0,1 7 1,-1 1-1,0 6-124,1 6 0,-1 4 0,1 1 0,-1 2-159,0 3 1,1-2 0,-1 5 0,0 0-203,1 1 1,-1 4 0,-1 1-1,-2-6-605,-1-4 1,-1-9-1,6-1 1,-1-4-780,1-5 1,-1-8-1,0-10 123,1-5 0,-3-12 1,0-7 1254,-3-8 0,-6-28 0,-3-11 0,4-5 0,-1 0 0</inkml:trace>
  <inkml:trace contextRef="#ctx0" brushRef="#br0">21969 8489 8126,'-15'-8'0,"1"3"527,-1 4 0,1-4 0,0 0 157,-1 2 0,6 3 0,-1 3 0,-1 3-324,-2 2 1,-6 7 0,-4 7 0,-2 4-95,-5 4 1,-10 10 0,-4 3 0,-7 10-172,24-23 1,-2 1 0,-2 1 0,0 1 0,-1 3 0,0 0 0,0 0 0,0 0-44,0 0 1,0 0-1,4-3 1,0 0-1,-20 27 1,7-7-689,7-10 1,15-14-292,19-14 1,13-11 0,11-12 0,3-8 315,2-4 1,4-9 610,1-5 0,6-31 0,-4-4 0</inkml:trace>
  <inkml:trace contextRef="#ctx0" brushRef="#br0">21810 9065 7951,'2'-8'1314,"3"3"-474,4 3 0,6 2 0,4 0 0,5 0-519,3 0 1,-3 0 0,0 0 0,1 2-25,3 3 1,-4 4-1,-2 10 1,-1 5-109,-4 4 1,-7 0-1,-5 4 1,-4 5-159,-1 6 0,-6 4 0,-5-3 1,-7 4-406,-6 5 0,-8 1 0,-3-1 1,0-5-65,0-3 0,1-4 0,5-2 0,2-9 178,3-9 1,3-10-1,9-16 240,2-4 1,4-10-1,7-5 1,4-4 234,5 0 0,7-1 0,4 2 0,0 3 40,0 5 0,-1 3 0,0 1 0,2 2 243,0 4 1,6-2 0,-5 6 0,5 2-153,0 1 1,0 8-1,-3 4 1,-1 3-499,2 1 1,-5 5 0,-2 1 0,-3-3-1996,-2-1 0,0-2 2147,1 1 0,-20-26 0,-5-7 0</inkml:trace>
  <inkml:trace contextRef="#ctx0" brushRef="#br0">22774 9065 8089,'-9'-5'1814,"-1"0"-1232,7 0 0,3 5 0,11-1 0,7-3 26,6 0 0,3-1 1,1 3-1,3-1-80,2-2 0,-1 0 0,5 4 0,0-2-246,0-2 1,-4 0 0,6 5-1,-1-2-173,-1-2 1,-2 2-1,-6-3 1,-2 2-292,-3-2 0,1 4 0,-5-4 0,-3 3-1029,-1 2 1,-8-1 222,-3-4 1,-5 3 0,-5-3-1,-6 5-326,-7 5 1,1 2 0,-9 4 1313,-4-2 0,-11 12 0,-13 8 0,-1 1 0,-8 4 0,1 1 0,0-1 0</inkml:trace>
  <inkml:trace contextRef="#ctx0" brushRef="#br0">22904 9338 7888,'-10'10'988,"0"-1"0,14-6 0,2 2 0,8-3-280,6-2 0,7 0 1,0-2-1,7-3-297,2-4 1,3 1 0,4-2 0,0 1-386,0 1 1,-1-5-1,-2 5 1,-2-2-200,2 1 0,-6 4 0,-4-3 1,-6 1-595,-3 4 0,3-3 1,-5 1-1,-2 2-1107,-1 1 0,-6-3 1874,0 1 0,-46-20 0,-5 0 0</inkml:trace>
  <inkml:trace contextRef="#ctx0" brushRef="#br0">24601 8978 7137,'15'0'-697,"-6"0"1554,1 0 1,-7-1-295,2-4 0,-4 2 34,-1-7 1,0 5-29,0-4 0,0 4 69,0-5 1,0 5-280,0-4 0,-4-1 0,-3-2-8,-1 2 1,3 2 0,-4 5-35,-2-2 1,-2-5 0,-1 4-39,-1-2 0,1 5 0,-1-4-101,1 1 1,0 4 0,-1-2 0,2 0 29,4 0 1,-4 2 0,3-3 0,-2 4 26,-3 1 1,2-2 0,2-1 0,2-2-121,-2 2 1,3 1-1,-2 2-88,-1 0 1,-2 0-88,-1 0 0,-1 5 0,1 1 75,-1 2 0,6-3 0,-1 5 43,-1 1 0,-2 0 0,0 0 0,2-1 19,2 1 0,-1 0 0,-3 1 1,2-3-59,2 2 1,1 2 0,-4 1-1,4 1-23,2-1 1,-5 1 0,3-1 0,0 0 1,3 1 0,2-1 0,0 1 0,-2-1-3,2 0 0,-4 1 0,2 1 0,2 1 27,2 2 0,1 1 0,0-4 1,0 1 46,0 2 1,0 2-1,0-3 1,0 1 5,0-1 1,4-2 0,1-2-1,0 0-7,1 1 0,-2-1 0,5 1 0,1-1 27,-2 0 1,5-4 0,-5-1 0,1 3-20,1 0 0,-1-2 0,6-2 0,-1-2-11,0-2 0,1 2 0,-1-1 2,1-2 0,-1-1 0,0-2 10,1 0 0,-1 0 0,1 0-42,-1 0 1,-4-5-1,-1-2-42,2-1 0,1-1 0,-1-6 0,-3 1-18,-2 0 1,4-1 0,-6 1 0,1 0 9,2-1 0,-6 1 0,6-1 0,-3 1 6,1 0 1,0-1-1,-5 1 1,0-1 5,0 1 0,0 0 0,0-1 0,0 1-22,0-1 0,0 1 0,0 0 1,0-1-58,0 1 0,-5-2 0,-1-2 0,-2-1 51,-3 2 0,-1 1 1,1 1-1,2 1 39,-2-1 1,-2 1 0,-2 1 0,1 2 96,0 1 0,4 7 0,0-3 0,-1 1-231,-2 0 0,4 0 1,-1 5-810,-1 0 1,3 0-2102,-2 0 1563,7 0 0,-3-1 1,7-4-202,4-5 1674,3-2 0,7-22 0,-1-4 0</inkml:trace>
  <inkml:trace contextRef="#ctx0" brushRef="#br0">24803 9583 7815,'0'-10'346,"0"0"0,0 6 219,0-6 1,0 5 101,0-4 1,0 4 22,0-5 1,0 5 823,0-4-679,0 6 1,0-2-486,0 10 1,5 3 0,-1 6-1,0 2 65,-3 3 0,-1-1 0,0 6 0,0 1-42,0 2 0,0 2 0,0 0 0,-1 0-132,-4 0 0,2-1 1,-5 1-1,0 0-142,0 0 1,3-2-1,-3-3 1,0-5-788,0-3 0,3-2-677,-5 1 0,7-9 0,-2-6 20,4-8 0,6-5 1,1-3-1,0-3 1345,1-5 0,-17-14 0,-7-8 0,-3-5 0,0 1 0</inkml:trace>
  <inkml:trace contextRef="#ctx0" brushRef="#br0">25436 8734 7803,'0'-15'39,"0"6"1307,0-1 1,6 8-831,4 2 1,-2 7 0,1 7 0,3 1-96,0-1 1,-2 7-1,-1 3 1,3 3-61,0 2 1,3 0 0,1-1 0,1 1 10,3 0 1,-1 4 0,-3 1 0,1-2-62,3-2 0,4 1 0,-4 1 1,1 0-157,0-5 1,3 2 0,-5-7 0,-1 0-148,-2-2 1,-2 0 0,0 0 0,-1-3-120,-3-1 0,-2-1 0,-5-1 1,2 0-794,-2 1 1,-1-6-2987,-2 1 2680,0-1 1,-7-1 0,-2-3 1209,-4-3 0,-40-2 0,-9 0 0</inkml:trace>
  <inkml:trace contextRef="#ctx0" brushRef="#br0">25234 9511 8137,'0'-15'564,"0"6"1,2 1-1,3 0 216,4 0 1,4-7-1,3-4 1,2 0-197,1-2 1,8-1 0,0-7-1,7-1 52,3-4 0,-5 2 1,3-5-1,-2 0-88,1 1 0,-1 4 0,-5-2 1,-4 5-200,-5 5 1,-2 4 0,-1 5 0,0 2-184,-3 4 0,-2 2 1,4 7-157,-1 0 1,0 0-1,1 0-55,-1 0 1,1 5 0,-3 2 0,0-1-132,-3 0 1,1 1-1,4-4 1,-1 3-23,-3 2 0,2-4 0,-2 2 0,3-1-109,1 0 1,-4-1 0,-1-4 0,2 2-255,2 3 0,2-4 1,-1 4-443,0-3 0,-4-2-184,0 0 1,-6 0-1845,6 0 1541,-7 0 1,4-2 1489,-7-3 0,0 2 0,0-6 0,0 5 0,0-2 0</inkml:trace>
  <inkml:trace contextRef="#ctx0" brushRef="#br0">25536 8777 7760,'0'-15'28,"-1"1"401,-4 0 1,3 4 660,-2 0 22,2 1-329,2 1 1,2 1-114,2 7 0,0 2 0,5 3-205,2 4 0,2 6 0,2 2 0,-1 3-197,0-3 0,6 6 0,0 1 0,1 3-33,0 2 0,4-1 0,-1 1 0,4 0-17,0 0 0,-4 1 1,-1 2-1,-1 3-115,1 2 0,-6-4 0,2 4 0,-4-2-54,-6-3 0,-2-1 0,-7-1 0,0 2-215,0 2 0,-2-1 0,-1-4 0,-4-2-274,-1-3 1,0 2 0,-3-7-557,2-1 966,6-9 1,-9-9 0,8-9 0,0-6 130,3-4 1,-4 1 0,-1-6 0,-1-1 20,1-2 1,-5-2 0,3-1 0,-2-4-34,0-4 1,-1-2 0,-6-2 0,-3 0-124,3-2 0,-4-6 0,0 1 0,-1-6 19,-4 1 0,4 6 1,0 0-1,1 3 84,3 2 0,4 6 1,3 5-1,3 7 106,1 6 0,2 3 238,5 1-250,0 7 0,2 2-109,3 6 1,-4 6 0,6 4 0,-1 3 1,2 6 0,7 2-1,-1 2 122,0 8 0,2-2 0,2 4 0,1-1 90,-1 2 1,-2-2-1,-2 5 1,2-1-226,3 1 1,-3-3-1,3 4 1,-3 2-186,-1 2 1,-6-6 0,-1-2 0,0-4-729,0-1 1,-4-5-1,0-2-813,-2-1 0,-4-3 366,-2-9 1,-4-2-1,-7-7 1,1 0 1317,-1 0 0,-30-5 0,-13-3 0,-6 0 0,1 0 0</inkml:trace>
  <inkml:trace contextRef="#ctx0" brushRef="#br0">25335 9511 8028,'0'-15'854,"2"1"1,2-1-1,8-1-118,5-3 0,12-5 0,11-9 0,5-7-148,3-7 1,11-4-1,-3-6 1,1-1-263,-27 29 0,-1 1 0,18-28 1,2 3-1,-7 5-112,-2 3 1,-3 2 0,-1 1 0,0 4-160,-4 4 0,-4 6 0,-2 2 0,-4 4-245,-1 1 0,-2 2-631,-4 4 824,-7 7 0,-13 8 0,-11 12 0,-7 5-50,-7 7 1,-5 10 0,-10 4-1,-1 4 82,-2 1 1,-6 6-1,1 3 1,-3 0 30,-2 1 1,1 0-1,28-24 1,0 1 0,0 1-1,-1 0 52,-1 3 1,0-1 0,1-1 0,1-1 0,-1-2-1,0-1 1,-19 20-3,10-8 1,14-6 0,9-12-951,10-7 1,9-11 0,16-12 0,5-8-89,3-4 1,3-9-1,2-6 1,2-4 921,-2-5 0,-15-12 0,-4-8 0,2-9 0,-1 0 0</inkml:trace>
  <inkml:trace contextRef="#ctx0" brushRef="#br0">25450 8360 7861,'-9'8'1046,"-1"-4"0,7-4 0,0-3-620,6-2 0,0-1 0,5 1 0,0-3-2,0 0 1,2-3 0,4 5 0,0-2-64,1-4 1,4 0-1,0-3 1,0 2 28,2 4 0,-3-7 0,4 5 0,0-1-173,1 0 1,-1-1-1,4 0 1,-4 2-88,-1 1 1,-2 7 0,-5-2 0,1 5-7,-1 5 0,-1 3 1,-2 7-1,-3 0-86,-1 5 1,4-3 0,-3 6 0,1-3-36,1-2 1,0-2 0,4-2 0,0 1 100,1-1 1,-1-6 0,0-3-1,1-3 100,-1-2 1,1 0 0,-1-2 0,0-1-67,1-2 1,-1-6-1,2 1 1,2-3-79,1-1 0,-2 0 0,-5-1 1,-3 1-235,2-1 0,1 1 1,-1 1-1,-3 2-926,-2 1 1,4 1 0,-5-5-1280,-2-1 1,-2 6-1452,-1-1 3830,0 7 0,-6-4 0,-2 7 0</inkml:trace>
  <inkml:trace contextRef="#ctx0" brushRef="#br0">26428 9597 15083,'2'14'358,"3"1"0,-4 4 0,4 2 0,-3 1-118,-2 4 0,0 2 0,0 4 0,0 2-381,0-2 0,-2 3 0,-1-1 1,-3-2-617,-2-2 0,4-3 0,0-3 0,2-5-2718,2-3 3475,0-8 0,-6-52 0,-2-20 0</inkml:trace>
  <inkml:trace contextRef="#ctx0" brushRef="#br0">27234 8647 7781,'0'-14'971,"0"4"-406,0 1 1,0 7 0,0 2-167,0 8 1,0 11 0,0 7-1,0 4-43,0 4 0,2 6 1,1-2-1,2 4-26,-2 1 1,-2 0 0,-1 2-1,0 1-95,0 2 1,0 0 0,0-5 0,0 0-186,0 1 0,0-8 1,0-2-1,0-4-421,0-1 0,0-6 0,0-4-2998,0-3 1539,0-8 1,-6-7 1829,-3-6 0,-43-38 0,-10-5 0</inkml:trace>
  <inkml:trace contextRef="#ctx0" brushRef="#br0">26932 9237 7893,'0'-9'759,"0"-1"0,2 5 0,4-3 1,8 0-5,9 0 1,9 3 0,4-3-1,4 0-95,5 0 0,8-1 0,0-4 1,3 2-439,1 1 1,-1 2 0,-2-3 0,-4 2-648,-5-3 1,-5 6 0,-13 1-1,-3 4-516,-5 1 1,-8 0-688,-1 0 1,-7 8 0,0 4 1627,-6 6 0,-18 14 0,-9-2 0</inkml:trace>
  <inkml:trace contextRef="#ctx0" brushRef="#br0">27407 9957 7781,'-13'14'97,"3"0"0,-1 1 509,6-1 0,2-6 0,8-5-146,5-6 0,2-6 0,3-9 1,1-3-29,3-1 0,-3-2 0,5-7 0,-2 0 9,0-3 0,7-1 1,-4 3-1,2-3 9,0-2 0,0-2 1,5-5-1,-1-4 3,1-5 1,2 2 0,1 0-1,1 0-211,-1-1 1,3 1 0,-3-2-1,-3 6-204,-3 2 0,-4 2 1,4-1-1,-4 3-33,-1 2 0,-4 4 0,-5 7 0,-4 0-421,-2 4 0,0 4-76,-1 5 525,-3 7 1,2 3 0,-7 10 0,-2 5 3,2 3 1,-3 3-1,0 3 1,-1 5-102,1 3 1,-4 3 0,4 4 0,-1 4-53,1 4 0,0-4 1,2-1-1,0-2 73,0-3 1,3-2 0,2-2 0,4-4 51,5-5 1,9-10-1,5-4 1,3-3 64,2-2 0,6-13 0,2-6 1,1-8-10,1-7 0,-8-1 0,3-5 0,-5 3-48,-5 2 0,-3-3 1,-7 4-1,-1 4-24,-4 4 1,-2 5 57,-7 7 1,-2 6 0,-3 5 0,-3 6 4,0 7 1,-4 4 0,4 3 0,-2 4-228,0 2 0,6 1 0,-4 3 0,1-2-444,4-1 0,1 0 0,2 4 0,0-3-394,0-1 1,0-5-1,0 5 1,0 0 255,0-1 1,0 2 752,0-6 0,7 20 0,1-1 0</inkml:trace>
  <inkml:trace contextRef="#ctx0" brushRef="#br0">28601 9439 7781,'-2'14'420,"-1"2"1,-2 2 420,2 1 1,-3 0-1,1-5 1,2 1-346,1-1 1,2 2-1,0 2 1,-2 1-415,-2-1 0,2-3 1,-3 0-1,4-1-782,1 1 1,0-1-1,0 0-2999,0 1 3699,0-7 0,-19-15 0,-5-9 0</inkml:trace>
  <inkml:trace contextRef="#ctx0" brushRef="#br0">29594 8590 7792,'-2'-8'453,"-3"3"1,2 3 0,-5 4 89,2 3 0,1 3 1,5 8-1,0 3-160,0 5 1,0 9 0,0 4 0,0 2-154,0-1 0,0 5 1,1 5-1,3 0-26,0 2 1,1-6 0,-5 4 0,0-4-209,0-6 1,0-1 0,0-5-1,-1 0-430,-4-5 0,2-5 0,-5-7 0,1-1-1696,4 0 1,-5-6 86,-2-3 2043,4-10 0,-39-60 0,21 22 0,0-1 0</inkml:trace>
  <inkml:trace contextRef="#ctx0" brushRef="#br0">29277 8993 7626,'14'-2'1096,"2"-1"0,4-2 17,4 2 0,4 0 1,6-1-1,6 0-447,6 0 0,-1 3 0,3 1 0,-3 0-404,-2 0 1,-2 0-1,-2 0 1,-6 0-205,-2 0 0,-9 5 0,-3 1 0,-3 0-612,-1 1 0,-6 2 0,1-4 1,1-2-2951,2-1 3504,-5-2 0,11-19 0,-3-5 0</inkml:trace>
  <inkml:trace contextRef="#ctx0" brushRef="#br0">30845 8777 7792,'-1'-13'-1458,"-3"2"2410,0 1 1,-8 5-122,3-4 0,1 6-628,-2-2 0,5 3 0,-4 2 28,-2 0 1,-2 0 0,-2 0-54,1 0 0,0 5 0,-1 1 0,1 1-47,0-1 0,-1 5 0,-1-3 0,-1 2 25,-3 0 1,0-1 0,2 6 0,-1-1-104,1 0 0,-2 1 0,0-1 1,1 2-49,-2 3 1,5-1 0,-4 4-1,0 1 31,1-1 1,0 2 0,5 3-1,-1-1 8,1-2 1,1-2 0,4 4-1,4-2 17,3 1 1,2 1 0,0-1 0,0-2-15,0-2 1,7 4 0,4-2 0,5-1 33,3-3 1,2-3 0,-4-1 0,4-1 34,1 0 1,-2-4 0,4-2 0,0-2 57,-2-3 1,0-1 0,-4-2 0,3 0-16,1 0 0,-4-2 0,1-1 0,-3-3-88,-2-2 0,1-2 0,-3-4 1,0 0-18,-3-1 0,-1-4 1,3-2-1,-3 0-13,-1 1 1,-1-1 0,-3 2 0,2-5-63,-2-4 0,-1 4 0,-2 0 0,-2-1-47,-3-2 1,2-2-1,-6 0 1,-2 2 2,-2 3 1,-6-2-1,-1 7 1,1 0-48,-2-2 0,1 10 0,-4-2 0,3 5-125,0 5 1,5 2 0,-3 2 0,3 2-250,2 2 1,4 5-1,2-4-546,2 2 0,1-3 0,6 4 74,4 3 1,5-6 0,7-1 957,3-4 0,24 6 0,3 1 0</inkml:trace>
  <inkml:trace contextRef="#ctx0" brushRef="#br0">30860 9295 7752,'-8'-7'903,"0"4"-176,3-6 0,5 1 1,0-4-1,8 4-193,5 2 0,1 0 0,0 2 0,1 0-135,-1 0 0,5 3 1,1 1-1,-3 1-137,-1 4 1,-2-2-1,1 9 1,-1 2-93,1 4 1,-3 6 0,-2-4 0,-5 3-113,-4 2 1,-1 3 0,0 0 0,-1 1-199,-4 0 1,-5 4-1,-7 1 1,-4-2-132,-1-2 0,-2-2 1,-5-5-1,0-2 43,0 0 0,5-10 0,2 2 0,0-5 140,-1-5 0,10-1 1,1-4-1,4-3 65,4-4 1,3-4-1,1-1 1,1-1 192,4 1 1,3-1 0,7 1 0,1 1 214,3 4 1,-3-2-1,5 6 1,-2 2-41,0 1 0,5 2 1,-3 2-1,-1 1-190,1 2 0,5 6 0,-4-2 0,2 4-474,0 1 0,-5 1 1,4-1-1,-2 1-876,-4-1 1,-6-4 0,-1-2-86,1-2 0,-3-1 0,0-7 0,-2-3 1280,-2-4 0,-10-27 0,-6-11 0,0-4 0,0-1 0</inkml:trace>
  <inkml:trace contextRef="#ctx0" brushRef="#br0">31320 8662 7792,'-2'-10'2048,"-2"1"-1421,2 5 1,2 0-1,10 8 1,2 8-215,3 5 0,-1 1 0,2 7 0,2 4-58,1 3 0,2 3 0,-4-1 0,2 4-62,-1 4 0,3 2 0,-2 3 0,-1 1-56,-2-2 1,-2-1-1,2-2 1,1 0-91,3 0 0,-1-6 0,-5-3 0,1-4-75,-1-1 0,0-2 0,1-3 0,-1-5-216,1-3 1,-3-1 0,0-1 0,-3-1-1103,2-4 1,-3 3-649,2-8 0,-8 1 956,-2-5 1,-7-5-1,-7-1 1,-2-2-965,-3-3 1902,-4 4 0,-24 1 0,-11 0 0,-5 2 0,1 0 0</inkml:trace>
  <inkml:trace contextRef="#ctx0" brushRef="#br0">31133 9439 7792,'13'-16'111,"-4"-4"1,4 5-1,-3-5 1,4 3 875,5-2 1,-1 1 0,6-6-1,3-2-93,5-1 1,0 3-1,5 0 1,-1-1-253,1-2 1,2-7 0,4 0 0,-2 2-231,-2 2 1,-4 1 0,-5 0 0,1 1-213,-3-1 0,3 2 1,-12 3-1,-1 3-300,-2 0 1,3 5-1,-2-3 1,-2 3-644,-4 2 1,-2-1 0,4 1-606,-3-1 0,-2 6-2711,-3-1 1144,-4 1 2915,6 1 0,-20 40 0,-3 16 0</inkml:trace>
  <inkml:trace contextRef="#ctx0" brushRef="#br0">31752 9568 8270,'-10'-13'2394,"2"2"-1866,2 2 1,2 4 0,9-3 0,5 0-35,3 0 0,3 3 1,1-3-1,4 2-121,1 2 1,1-2 0,2 1 0,-1 2-223,2 1 1,-5 4 0,-1 3 0,0 4-65,-1 4 1,0 3 0,-6 2 0,-2 3-102,-2 1 1,-5 2-1,0 6 1,-4 2-341,-4 2 1,-6-1 0,-9-4-1,-5 2-237,-3 2 1,-7-2 0,1 1 0,-1-5 93,-1-3 1,5-7 0,-6 2 0,4-4 275,4-6 0,2-4 1,13-10-1,4-4 191,4-4 1,3-8-1,4-3 1,3-3 560,4-2 0,10 5 1,5 2-1,2 1 112,-2 4 0,3 2 1,-3 4-1,2 3-91,-2 2 0,8 1 0,-4 5 1,3 0-343,-1 0 0,-1 6 1,0 5-1,-2 5-339,-3 4 0,1 0 1,-5-2-1,-4 1-901,-5-1 0,0-7-2181,-6-1 3211,0-7 0,-44-67 0,15 20 0,0 0 0</inkml:trace>
  <inkml:trace contextRef="#ctx0" brushRef="#br0">31378 8273 7475,'0'-8'3614,"0"2"-3036,0-1 0,6 6-245,3-4 0,-1 3 0,0 1 146,-1-4 1,4 2-165,-1-7 0,2 1 0,3-6-84,-1 1 0,1 0 0,1-1 0,1 1-24,2-1 1,1 1 0,-6 1 0,0 2-27,1 1 1,-1 2 0,0-1 0,1 4-111,-1 3 1,1 2-1,-1 0-35,0 0 1,-1 7-1,-2 2 1,-1 4-10,1 2 1,-3 4 0,0 0-1,0 0 29,0 2 0,0-5 1,3 3-1,-1-1 99,1 1 0,0-3 1,0 3-1,-1-5 37,1-4 1,7 3-1,1-5 1,0 0-11,2-3 0,-3-4 1,4-1-1,0 0-43,1 0 0,-1-1 1,4-4-1,-4-5-119,-1-3 0,-2 2 0,-5-2 1,1-3-400,-1 0 0,-4 0 0,-2 2 0,0 0-1152,0-1 1,-5 1-1,2 0 182,-4-1 1,-2 2 0,-2 2 1348,-2 2 0,-13 5 0,2-2 0</inkml:trace>
  <inkml:trace contextRef="#ctx0" brushRef="#br0">32773 8834 7855,'0'-14'-39,"0"0"1,0-1 200,0 1 0,0-1 0,2 1 1179,2 0 0,0 4-833,5 0 0,-6 9 1,4-1-1,-2 9-13,-1 5 0,1 1 1,-5 13-1,0 3-193,0 3 0,0 3 0,0-2 0,0 4-61,0 0 0,0 4 0,0-2 0,0 1-83,0-2 1,-1 2 0,-3-6 0,0-1-155,0 2 1,1-4 0,0 2-1,-2-2-295,2-2 0,1-6 1,2 0-1,0-2-2412,0-4 1,0-6 27,0-1 2675,-6 0 0,-34-28 0,-14-8 0</inkml:trace>
  <inkml:trace contextRef="#ctx0" brushRef="#br0">32485 9180 8100,'7'-8'966,"-4"0"1,6 4-505,3 0 0,2-6 1,5 5-1,5 1 402,3-3 0,2 6 1,0-4-1,1 3-182,4 2 1,-2-5 0,5 1 0,-2 0-787,-3 3 1,-7 1 0,-2 0-1,-3 0-730,-2 0 1,-2 0-1,-2 0-549,1 0 1,-6 5 0,-1 1 0,0 2 1382,0 3 0,-23 20 0,-11 8 0,1 5 0,0-1 0</inkml:trace>
  <inkml:trace contextRef="#ctx0" brushRef="#br0">32428 10244 7641,'0'-14'746,"0"0"1,0 4 0,1 2 0,3 0-264,0 0 1,8-2 0,-4-4 0,3 0 104,3-1 0,-3 1 0,8-2 0,-1-2-33,1-1 0,2-6 0,5 1 1,-2-4-230,1 0 1,2-1-1,2 0 1,0 0-252,0 1 0,-5-1 0,-2 2 1,0 1-63,1 2 0,-4 5 0,3-5 0,-1 0-21,-3 2 1,-1-6 0,1 6 0,1-2-68,-1 0 0,-1 0 0,1-3 1,1 1 29,-1 2 0,-7 5 0,-2-3 0,3 1-31,0 3 1,-2 2-1,0 2-37,1 0 1,-3 1 0,0 2 0,0 1 25,0-1 0,-4 3 1,4-2-1,0-1 71,0-2 1,-3 4 0,3-1 0,0-1 27,0-2 1,-5-1 0,4 1-1,-2 2 2,-1 1 0,3 5 0,-4-4-26,2-2 1,0 3 29,-5-2 97,0 7-86,0-4 1,-2 9-1,-3 3 1,-3 4-106,0 4 1,-5 8 0,4 1-1,-4 4-60,-1 3 1,-6-4 0,3 10 0,2-1 66,4 0 0,3-1 0,-3-4 1,3 1 18,2 4 0,1-9 0,5 3 0,2-6 93,2-4 0,6-7 1,8-3-1,2-2 105,3-3 1,1-3 0,4-6 0,1-7-45,0-4 1,-2-9 0,-1 2 0,-4-2-86,-1 2 0,3-3 0,-5 3 0,-3-1-81,-5 1 1,0-2-1,-4 7 1,-1 1-318,1 2 347,-3 8 1,-5 2-1,-2 8-71,-2 2 1,-2 4-1,4 7 1,-2-1 60,2 1 1,-3-1 0,1 0 0,2 1-151,1-1 0,-3 1 0,1-1 0,0 0-629,3 1 1,1 4 0,0 0 820,0-1 0,-5 20 0,-3 10 0,0 3 0,0 0 0</inkml:trace>
  <inkml:trace contextRef="#ctx0" brushRef="#br0">33420 9726 7883,'0'-14'951,"0"4"0,2 1-209,3-2 0,-2-2 0,7-2 32,1 1 1,2 0 0,1 1-330,0 3 1,1 2 0,-1 5-1,1-2-285,-1 2 0,0 3 1,1 5-1,-1 5-67,0 2 0,-6 4 0,-3 2 1,-3 3-139,-2 1 0,0 2 0,-2 5 0,-3 0-225,-4-1 0,-4 0 0,-1-3 0,-2-1-177,-3 2 1,1 1-1,-4 0 1,-1-3 24,1-5 1,4-3 0,-1-1-1,3-3 76,2-2 1,-1-4-1,3-7 393,2-4 0,4-5 1,6-7-1,0-4 204,0-1 1,6 4 0,4-1 0,2 3 272,3 1 0,-1 1 1,0 1-1,1 2 81,-1 2 0,1 5 1,-1 0-365,0 2 0,1 2 0,-1 0 0,1 2-483,-1 2 0,0 4 0,-1 7 1,0-1-759,1 0 1,-7 1 0,7-1 999,-1 1 0,51-1 0,14 0 0</inkml:trace>
  <inkml:trace contextRef="#ctx0" brushRef="#br0">21781 11899 7853,'-22'-5'-1,"3"0"1,5-1-1,2 3 1,4-4 194,2-1 1,3-1-1,8-5 929,4-1 0,9 1 0,3-1 0,1 3-451,3 2 0,3-3 1,2 4-1,2-3-122,2 3 0,4-4 0,-3 5 0,2-2 38,3 1 0,1 1 1,3-3-1,-1 3-207,0 1 1,0-2 0,0 2 0,0-1-155,1-3 0,-6 3 0,-1 0 1,-2 0-162,-3 0 1,-2 3-1,-3-3 1,-3 2-719,-5 3 1,-7-4-1995,-3 3 784,-6-1 1,2 5 995,-10 0 1,-3 0-1,-6 0 1,0 0-39,-1 0 0,1 5 0,0-1 0,-1 1-117,1 2 1,-5-1 1020,-1 4 0,-17 12 0,-9 7 0,-1-1 0,0 0 0</inkml:trace>
  <inkml:trace contextRef="#ctx0" brushRef="#br0">21882 12230 7862,'-19'13'455,"0"-4"615,0 4 0,12-13-493,7 0 0,13-6 0,11-9 0,3 1 185,2 0 1,1-1 0,2 1 0,3-1-234,2 1 1,-3-2-1,4-2 1,1-1-82,-3 2 0,6 1 1,-4 1-1,4 1-355,1 0 1,-1 4-1,-4 2 1,-5 0-317,-2 0 0,-2 5 0,-2-2 0,-3 3-290,-5 2 1,-3 0-1,-2 0-1326,1 0-3082,-1 0 4921,0 0 0,-18 7 0,-6 1 0</inkml:trace>
  <inkml:trace contextRef="#ctx0" brushRef="#br0">22918 12748 9317,'6'-13'1556,"4"2"1,4 0-1089,6-5 0,-4 1 1,4-5-1,1-1-48,3-3 0,-1-3 0,0-4 0,3-2 45,1-6 0,2-2 0,0-2 0,0-1-155,-1 1 1,1-1 0,0-3-1,0-2 22,-1-3 0,1 5 1,-2-5-1,-1 1-161,-2 0 1,-2 3-1,4-3 1,-4 1-130,-1 4 1,-2 3 0,-6 4 0,-2 4-124,-1 0 1,-7 11 0,2 0 0,-4 7-595,-1 2 720,0 7 0,0 3-1,0 10 0,0 3 0,-1 7 0,-2 1-1,-2 3 0,-5 3 1,4 7-1,-1 0-225,1-1 1,0 3 0,2 1 0,0 3 86,0 2 0,3 1 0,1 4 0,0-2 111,0-2 1,1 0-1,4 4 1,5-2 10,3-2 0,1-7 0,2-3 1,3-7 14,5-5 0,-1-8 0,1-3 0,1-7 44,2-7 0,2-7 0,0-15 0,0-2-52,-1-5 1,0-4-1,-3-3 1,-3-1-86,-1-2 0,-2-2 0,-4 4 0,-1-2 0,1 2 0,-3 6 0,0 3 0,-4 3-103,-2 7 1,-1 5 161,-5 7 1,0 9 0,0 8 0,0 9 200,0 6 1,0 11 0,-2-1 0,-1 5-136,-2 0 0,-4 3 0,2 0 0,1 0-177,-1 0 1,-2-1 0,4-4 0,2 2-801,1 2 0,2-1 0,0-4 1,0-2-413,0-3 0,5 3 0,1-4 1,2 1 293,4 0 1,0-2 0,1 2 0,-2-5 1020,-1-3 0,-7 5 0,4 2 0</inkml:trace>
  <inkml:trace contextRef="#ctx0" brushRef="#br0">24285 12172 7862,'-13'2'2081,"2"3"-883,1 4 1,7 4 0,-2 3 0,5 3-626,5 5 0,-3 4 0,2 0 0,-2 3-398,-2 2 0,0-1 0,0 7 1,0 1-311,0 1 0,-5-4 1,-1-2-1,-1-1-387,1-1 1,1-6-1,5-7-3953,0-4 4475,0-8 0,-6-40 0,-2-16 0</inkml:trace>
  <inkml:trace contextRef="#ctx0" brushRef="#br0">25033 11266 7819,'-10'-5'17,"1"0"0,-1 1 636,-4 4 0,6 8 0,3 4 0,3 9-89,2 6 0,0 1 0,0 10 0,0 3-179,0 6 0,0 4 1,2 7-1,1-1-25,2 1 0,5-2 1,-4-4-1,0-4-222,1-3 0,-1-3 0,-3-4 1,2-4-404,-2-4 1,4-8 0,-2-2 0,-2-5-1105,-2 0 0,-1-1 0,-1-1 424,-4-3 1,-3-4 0,-8-6 944,-3 0 0,-48-26 0,24 10 0,1 0 0</inkml:trace>
  <inkml:trace contextRef="#ctx0" brushRef="#br0">24558 11957 7819,'0'-15'797,"0"1"0,8-1 1,5 1-1,6 0 199,3-1 1,9 1-1,9 0 1,5-1-629,3 1 1,6-5 0,-1-1-1,1 3-325,-1 1 0,-4 3 0,-6 2 0,-1 3-546,-4 1 0,-2-2 1,-9 4-1,-3 2-654,-5 1 0,-3 2 0,-2 0 0,-1 2-303,-3 3 0,-4 4 1460,-6 10 0,-6-9 0,-2 3 0</inkml:trace>
  <inkml:trace contextRef="#ctx0" brushRef="#br0">24903 12978 7850,'-4'24'0,"-3"-1"202,-1-3 0,5 0 270,-2-6 1,8-8 0,4-6 0,2-8-63,7-4 1,0-11 0,7-6 0,-1-7 191,1-6 0,1-3 1,6-3-1,2-6 59,1-7 1,7 0 0,-3-4 0,2-1-164,-1 1 0,-6 4 0,3-1 0,-1 3-275,-1 1 0,1 7 1,-5 3-1,-2 3-165,-3 2 0,-2 0 0,-4 0 0,1 1-130,-2 4 0,-2 1 0,-4 5 0,-3-2-212,-2 2 0,4 7 1,-5 2-1,-2 1-139,-1 0 0,-2 4 0,0-1-461,0 3 611,0 2 0,0 7 252,0 7 0,0 7 0,0 7 75,0 0 0,-2 2 0,-1 2 1,-2 4 19,2 5 1,-4-1 0,1 9 0,0-1-47,-1-1 1,-2 7 0,2-1-1,1 2-21,-1 2 1,1-4-1,3-2 1,-2-1 11,2 1 1,3-7-1,5-1 1,4-10-37,4-7 0,3-6 0,3-6 0,5-3 74,3-7 0,2-7 1,0-17-1,0-6 21,-1-6 1,1 1 0,-2-1-1,-3 4-44,-4 4 0,-4 4 0,-2-1 0,-1 3-6,-4 5 0,-2 12 52,-7 1 0,-2 11 1,-1 4-76,-2 12 0,-5 3 1,4 7-1,0-1-26,-1 0 0,3-3 0,2 5 1,-1 2-294,-2 1 1,0-3-1,5-1 1,0-1-620,0 0 0,0-2 0,0 2 0,0-1-8,0-4 0,5-1 0,1-1 1,1-1 940,-1 0 0,12 14 0,-2 2 0</inkml:trace>
  <inkml:trace contextRef="#ctx0" brushRef="#br0">26054 12201 7850,'-4'-9'751,"-1"-1"-239,2-1 0,1 3 0,4-2 0,2-1 265,6-2 0,4-1 0,4 1 1,3 2-260,1 1 1,-3 2 0,5-1 0,0 4-258,-1 3 0,2 2 1,-6 0-1,-1 2-154,-2 3 1,-6 8 0,-2 7 0,-2 3-120,-3 2 1,-3 2 0,-5 4 0,-6 2-184,-6 6 0,-1-4 0,-4 0 0,-1-1-357,1-1 1,-4 6 0,-4-6 0,0-2 214,2-6 0,9-6 0,0-9 0,3-5 307,2-4 0,6-4 0,3-5 0,5-8 400,5-5 0,3-3 1,6-3-1,0 3 71,1 5 1,1-2-1,1 4 1,3 2 119,-3 4 1,4 8-1,-2-2 1,0 3-274,2 2 1,-5 2 0,5 4 0,-2 7-638,0 5 0,-4 6 0,-6-3 0,1-1-903,-2 1 0,3-2 0,-6-4-1282,-2-1 2534,-1-6 0,-41-59 0,15 15 0,0 0 0</inkml:trace>
  <inkml:trace contextRef="#ctx0" brushRef="#br0">23364 10978 7891,'-21'29'0,"-1"0"0,-2 0 198,0-1 0,5 3 0,-4 2 0,1 7 271,0 7 1,4 4 0,-1 6 0,3 1-139,1-1 0,6 3 0,-1 0 1,1 3-106,1-3 1,1-5 0,7-4 0,0 0-109,0 0 0,8-4 0,7 1 0,7-5-181,5-5 1,8-1 0,4-5 0,2 1-154,2-1 0,7-8 0,4-3 1,7-3-517,6-4 1,8 2-1,2-11 732,-2-2 0,-14-14 0,12-8 0,1 0 0,-14 3 0,0 0 0,0 0 0,0 0 0</inkml:trace>
  <inkml:trace contextRef="#ctx0" brushRef="#br0">25767 10791 7891,'22'-5'0,"-3"1"334,-3 0 0,5 4 0,3 5 1,3 6 419,2 7 1,4 6 0,3 11 0,0 7-125,4 4 1,2 13-1,1 0 1,-1 4-108,-4 1 0,2 4 0,-5 0 0,0 0 16,0-1 0,-3 2 0,-6-7 0,-4-1-163,-1-2 0,-3-1 0,-7-2 0,-3-3-264,-2-5 0,-1 1 1,-5 1-1,-1 1 7,-4 3 1,-10-3 0,-10 2 0,-7 2-1108,-7 0 1,-4 8 0,-5-1 0,-3-1 3,0-2 0,21-31 0,-1 0 1,-28 26-1,-3-4 984,-2-5 0,-1-36 0,-9-10 0,-3-5 0,0 1 0</inkml:trace>
  <inkml:trace contextRef="#ctx0" brushRef="#br0">27378 11439 7831,'-10'-7'2855,"1"-2"-1274,6 2 0,-2 2-1061,10 10 1,-2 10-1,5 9 1,0 3-69,0 2 0,-3 7 0,3 6 0,-2 6-152,-3 3 0,-1 3 0,-2 7 0,0 3-147,0 2 0,-5-1 0,-1 4 0,-1-4-80,1-1 1,-4-8 0,5-9 0,2-7-224,2-7 0,1-9 0,0-5 0,1-4-1412,4-6 1,-2-2 233,7-7 1,-7-7 0,2-2-2195,-4-4 3522,-7-8 0,-22-13 0,-10-5 0,-5-8 0,0 1 0</inkml:trace>
  <inkml:trace contextRef="#ctx0" brushRef="#br0">27033 12057 7861,'-15'2'1272,"1"3"-342,0-4 0,15 4 1,12-10-1,16-6-235,11-6 1,1-1-1,14-6 1,2-2-59,4-1 0,12-2 1,-1 1-1,0-1-608,-3 0 1,-2 7-1,-8 3 1,-4 3-637,-4 1 0,-5 7 1,-7 3-1,-4 4-229,0 1 0,-5 0 0,4 0 836,-4 0 0,18 0 0,5 0 0</inkml:trace>
  <inkml:trace contextRef="#ctx0" brushRef="#br0">29263 11683 7775,'8'-1'1019,"-4"-4"-371,-2 3 0,-8-4-303,-4 6 1,2-5-1,-2 0-17,-1 2 0,3 1 1,-1 2-18,-3 0 0,0 0 0,-3 0-93,1 0 1,4 0 0,1 0-1,-2 0-5,-2 0 1,-2 5 0,1 0-1,0-2-57,-1-1 0,1-2 0,-1 0 0,1 1-77,0 4 1,-2-3 0,-2 4 0,-1-1-16,1 0 0,1 4 0,-1-2 1,-3 1 10,-1 3 0,3 2 0,-4 1 0,1 1-1,0-1 0,-1 2 0,-2 3 0,2 4-3,3-1 0,-4 5 0,4-3 0,3 3-34,1 2 0,1 0 0,3 0 0,2-1-20,5 1 1,4-5 0,1 0 0,1 0 7,4-2 0,3 4 0,8-7 1,2 0-80,1 2 1,5-10 0,-3 4 0,1-4 81,4-3 1,1 0 0,1-5 0,1 2 49,0-2 0,0-1 0,1-4 1,2-3 26,2-4 1,-2-4 0,-7-1 0,-2-2-22,-3-4 1,4 3 0,-6-6-1,-4 1 5,-2 0 0,-9 2 1,2-2-1,-4 0-39,-1-1 0,-1 4 0,-4-5 1,-5 0-65,-3 2 0,-6-7 1,-2 3-1,-1-2-282,-4 0 1,4 3-1,-2-2 1,0 1 25,2 2 1,1 8 0,7 0-899,-1 5 1,6 8 154,-1-2 1,12 10 0,1 4 0,6 6 1012,7 4 0,13 9 0,5 5 0,1 5 0,0 0 0</inkml:trace>
  <inkml:trace contextRef="#ctx0" brushRef="#br0">29320 12172 7971,'-6'-8'2506,"4"2"-1880,-4 6 1,6 2-275,0 2 0,0 1 1,0 8-1,0 3 31,0 0 1,0 6 0,0 2 0,1 4-102,4 0 0,-3 3 1,3 1-1,-4 3-65,-1 2 0,0-4 0,0 4 0,0 0-61,0-1 1,0-4 0,0 0-1,-1-4-177,-4-4 0,3-5 0,-4 3 1,1-1-627,0-3 1,0-7-841,5-2 0,0-7 417,0-2 0,0-6 0,0-9-1143,0 1 2213,7-1 0,-18-50 0,1-14 0</inkml:trace>
  <inkml:trace contextRef="#ctx0" brushRef="#br0">29838 11280 7809,'-6'-8'214,"-4"4"0,2 2 295,-1 2 0,5 2 0,0 2 1,2 8-11,2 5 0,6 1 0,4 6 0,3 3-19,1 5 0,5 0 1,2 8-1,0 3-103,0 3 1,3 2 0,-5-5 0,0 2-60,2 3 0,-5-1 0,5 4 0,-2-2-16,0-2 0,0-3 0,-5 0 1,1-1-138,-1 0 1,1-5-1,-1-1 1,0-2-138,1-3 1,-1-1 0,1-3 0,-1-1-275,0-3 0,-4-3 1,0-6-1,1-1-530,2 0 1,-6-4 0,0-2-680,-1-2 0,-4 1 920,3-2 1,-5-5 0,-5 1-1,-6-4 535,-7 0 0,-20-12 0,-10-4 0,-7-1 0,1 0 0</inkml:trace>
  <inkml:trace contextRef="#ctx0" brushRef="#br0">29608 12288 7809,'5'-15'0,"0"1"0,-1-1 0,3 1 0,1-2 0,6-3 0,4-5 686,6-3 0,1-4 0,14-1 0,1-3 741,1-2 0,4-6 1,1-5-1,4 2-533,1 1 1,-5-3 0,2 0-1,-3 2-413,-2 1 0,-1 4 1,-2 1-1,-4 3-205,0 2 0,-3 1 1,-6 5-1,-3 2-368,-4 3 1,-4 3 0,-2 7 0,-1 0-1585,-4-1 1,2 6-3413,-6-1 4012,0 7 1,-3-2-1,1 10 1,2 4 1075,-2 4 0,-14 32 0,-9 14 0,1 4 0,-1 0 0</inkml:trace>
  <inkml:trace contextRef="#ctx0" brushRef="#br0">30629 12216 7809,'-1'9'717,"-2"1"34,-2 1 1,0 2 0,3 1 0,-1 1-49,-2-1 0,-1 7 0,3 3 0,-4 4-299,-1 6 1,4-2 0,-6 8-1,-1 3-322,-2 4 0,-1 2 0,-1-3 0,1 1-71,0-6 1,4 3 0,0-8 0,1 1-454,1-3 1,0-10 0,5-5-1344,-2-3 0,0-10 1,5-6 1784,0-8 0,-6-37 0,-2-9 0</inkml:trace>
  <inkml:trace contextRef="#ctx0" brushRef="#br0">29709 10762 7762,'8'-14'423,"-2"4"374,-6 1 1,2 6-305,2-2 1,0 2-1,5-1-116,2 0 0,-3-1 1,2 3-1,1-1-18,2-2 1,8-4-1,1 2 1,2 1-27,0-1 1,0 1-1,5 1 1,0-3-116,-1 0 1,1 2 0,0 6 0,0 0-72,-1 0 1,-4 1 0,-1 4 0,-2 5-32,-4 3 1,-1 9-1,-1 5 1,-1 7-45,0 3 1,-1-4 0,-2 4 0,-1-2 63,1-3 0,7-2 1,2-2-1,1-6 2,0-8 0,6-1 0,0-8 1,5-2-58,0-1 0,3-9 0,-1-4 0,-2-5-139,-2-3 0,-2-7 0,-4 4 0,-5-2-239,-3 0 1,-2 5 0,0-3 0,-1 1-1150,-3 3 1,-4 2-2774,-6 2 3221,0 6 1,-1 3-1,-3 10 998,0 4 0,-20 17 0,0 4 0</inkml:trace>
  <inkml:trace contextRef="#ctx0" brushRef="#br0">31392 11568 7762,'0'-9'0,"-2"1"735,-2 1 0,0-2-356,-5 4 1,1 8-1,-2 11 1,5 9-26,4 4 0,-4 8 0,0 3 0,2 4-82,1 1 0,2 7 0,0 1 1,0 2-118,0-1 1,0-4 0,0 4 0,0-3-94,0-3 1,0-7 0,0-6 0,0-2-282,0-2 0,0-2 1,0-3-3190,0-5 2629,0-10 0,0-4 0,-1-10 779,-4-4 0,-25-27 0,-12-11 0,-5-4 0,0-1 0</inkml:trace>
  <inkml:trace contextRef="#ctx0" brushRef="#br0">31075 11899 7703,'7'-8'-8,"1"-3"1,8 6 0,3 2 1287,5 1 1,3-3 0,3 1 0,4-1-510,4-2 0,4 6 0,1-5 1,0 1-560,0 0 0,1-1 0,-1 2 1,-2 0-497,-2 0 1,-6 3 0,-9 1-1,-5 0-1127,-3 0 0,4 6-1661,-1 4 3072,-6-4 0,-26 13 0,-11-3 0</inkml:trace>
  <inkml:trace contextRef="#ctx0" brushRef="#br0">32241 11813 7766,'0'-15'525,"0"1"1,0 0-25,0-1 1,-7 1-103,-2-1 1,-4 7 0,-1 4-206,-1 2 0,1 2 1,-1 0-1,1 0-81,0 0 0,-6 5 0,0 1 0,-1 4-120,0 6 0,0 0 1,4 6-1,-4 1-22,-1-1 1,4 2-1,-1 5 1,3-1 78,1 1 0,6 0 1,1 0-1,1-2-3,4-3 0,2 3 1,1-5-1,1 1 32,4-4 0,3 0 1,6-3-1,1-3-46,-1 0 0,1 0 1,1 1-1,1-1 23,2-4 1,5-1-1,-4-4 1,-1 0 43,1 0 1,-4-1 0,4 0 0,-4 2 19,-2-2 0,0-6 1,1-4-1,-1-1-14,1-3 1,-6-3-1,-1-4 1,0-3-78,0-1 1,0 3 0,3-5 0,-3-2-53,-1-1 1,2-2 0,-2 1 0,-1-1-8,0 0 1,-1 0-1,-5 0 1,-1 1-76,-4-1 0,-5 5 0,-7 2 0,-4 2 1,-1 8 1,2-1 0,-4 8 0,-1 2-159,-2 1 0,4 4 0,4 3 0,3 3-255,2 0 1,1 4 0,2-2-224,1 3 0,9 0 0,1-2 740,8-2 0,36 7 0,11 7 0</inkml:trace>
  <inkml:trace contextRef="#ctx0" brushRef="#br0">32068 11784 7766,'-8'-14'155,"2"-1"1,6-1 192,0-3 0,1 3 1,2-5-1,4 2 132,1 0 1,1-2-1,6 3 1,1-1-120,3 2 1,-3 2 0,5 4 0,0 3-190,3 2 0,-2 1 0,2 5 1,0 2-41,-2 2 1,5 4 0,-3 7-1,2-1-208,-2 1 1,-2-1 0,-4 0 0,1 1-800,-1-1 1,-2 0-1,-4 1-1993,-2-1 2868,3-6 0,-37 18 0,-2-2 0</inkml:trace>
  <inkml:trace contextRef="#ctx0" brushRef="#br0">32298 12316 7774,'-1'-9'669,"-4"-1"0,3 5-126,-3-4 1,5 1-1,4-3 13,0 1 1,8 7-1,-3-4-288,4 1 0,1 4 0,1-2 0,-1 2 71,1 2 1,-1 6 0,0 4-212,1 3 1,-1 1 0,1 1-1,-3 1-77,-2 3 0,1-2 0,-5 6 0,1-1-178,-1 0 0,-1-2 1,-5 4-1,-2 1-33,-2 2 1,-6 2-1,-9 0 1,-5-2-122,-3-3 1,-2 3-1,-1-4 1,-2 1 26,-2 0 1,1-8 0,4 0 0,2-7 161,3-2 1,3-3-1,8-5 1,3-4 121,6-5 1,2-4-1,4-4 1,4-1 131,8 2 1,1-4-1,6 2 1,-1 1 134,4 2 0,-1 3 0,-1 2 0,0 3-67,1 2 0,-6 1 0,3 5 0,-3 0-196,2 0 1,-3 0 0,4 2-611,-4 2 1,-8 4 0,-2 5 0,-1-2-2932,0-1 3507,6-7 0,3-9 0,8-10 0</inkml:trace>
  <inkml:trace contextRef="#ctx0" brushRef="#br0">33061 11410 7882,'0'-15'158,"0"1"1,0 4 1222,0 1 0,6 6-788,4-2 0,3 10 0,-1 4 0,0 6-133,-3 4 1,1 3-1,4 9 1,0 2-122,1 6 1,-4 4 0,0 3 0,2 2 16,-2-2 1,-1 6 0,1 0-1,-3 4-251,-2 2 0,4-9 0,-5-4 1,0-6-412,1-4 0,-3-2 1,5-4-1008,-1 0 1,-1-8-1,-3-5-237,2-5 1,0-10 1549,-5-1 0,-7-38 0,-1-16 0</inkml:trace>
  <inkml:trace contextRef="#ctx0" brushRef="#br0">33420 11467 7882,'-9'-1'1700,"-1"-4"1,5 3-1039,-4-2 1,4 4-1,-5 4 1,-1 6-345,-1 3 0,-4 9 1,-2 5-1,-3 7-190,-1 3 0,-2 6 1,-5 5-1,-1 0-48,-4 1 0,2-2 1,-6 4-1,-1-3-355,3-7 1,-4 1-1,6-8 1,2-2-861,2-2 1,7-9 0,6-5-393,6-5 1,6-8 1526,10 2 0,47-23 0,19-6 0</inkml:trace>
  <inkml:trace contextRef="#ctx0" brushRef="#br0">33291 12172 7901,'14'0'744,"1"0"1,-6 0-1,1 0 1,0 2-145,-2 3 1,3-2-1,-5 5 1,2 0-404,3 0 0,-4 2 0,-1 6 0,-1 1-104,0 2 1,-1 5 0,-4-3 0,0 0-271,0 0 1,-11 4 0,-5-2 0,-5-1-420,-4-3 1,-2-1 0,-2-2 0,0 0 216,0-3 0,1-7 0,0 2 1,4-2 330,5-2 0,8-9 0,3-5 0,2-3 43,3-1 0,7 0 1,6-1-1,4 1 376,5-1 0,-1 3 0,4 0 0,1 4 81,-1 2 0,-3 0 1,4 2-1,-1 0-369,1 0 1,-6 3 0,2 1 0,-1 0-450,1 0 0,-8 0 0,4 0-570,-3 0 0,-5-2 936,-2-3 0,-23-22 0,-6-11 0</inkml:trace>
  <inkml:trace contextRef="#ctx0" brushRef="#br0">32989 11021 7901,'0'-9'0,"0"-1"87,0-1 1,5-2 0,1-1-1,0-1 557,1 1 1,4 4-1,-1 1 1,2-2-217,3-2 1,-1-2 0,1 3-158,-1 2 1,0 4 0,1 4 0,-1-1-14,0-2 1,1 0 0,-1 5 0,1 0 39,-1 0 0,0 7 0,-1 2 0,-2 4-94,-1 1 0,-7 7 0,2 3 0,-3 3-168,-2 2 1,0 2 0,0 1 0,0 0-118,0-5 0,4 0 1,1-6-1,0-1-8,1 1 0,-2-6 1,5-7-1,4-2 119,5-3 1,-2-3 0,3-6 0,-2-7 36,2-5 0,-3-2 0,4 2 1,-4-1-121,-2 1 0,0 4 0,-1 3 0,-2 3-1998,-1 1 0,-5-2 2051,4 4 0,1 13 0,4 8 0</inkml:trace>
  <inkml:trace contextRef="#ctx0" brushRef="#br0">28227 12964 7833,'-19'-5'3,"-1"-1"0,3-1 321,1 1 0,3-1 1,2 4 1498,1-2-558,7 1-955,-3 4 0,6 1 1,0 4-1,0 5 48,0 2 1,-5 4 0,0 4 0,0 2-113,-1 0 0,4 6 0,-4-5 0,1 5-70,0 0 1,-1 1-1,3 0 1,-2 1-71,2 4 1,3-4-1,5 4 1,4-4-103,4-1 0,1-2 0,2-1 0,2-2 74,1 1 0,7 3 0,-2-1 0,1-2 22,-1-1 0,3-5 0,-1 4 0,4-2-79,4-4 1,-1-1-1,-4-1 1,2-3-29,2-2 0,-2 3 0,2-5 1,-3 0 4,-1-3 1,2 1 0,1 0 0,1 1-17,-1-1 0,3-1 0,-1-5 0,-1 0 116,3 0 0,0-6 0,8-6 0,0-4 18,4-3 0,-1-6 0,7 1 1,2-4 40,0 0 1,5 4 0,-9 1 0,4 1 19,2 0 0,4 4 0,1-1 0,-3 3-70,-1 1 1,-1 6-1,1-1 1,2 1 20,1 1 1,1-4-1,-6 6 1,1 0-18,-1-1 1,1-2 0,-2 4 0,-4 2-133,-4 1 0,2 2 1,-1 0-1,-1 2-86,-3 2 1,0 0 0,-10 7 0,2 3 45,3 4 0,1 3 1,1-4-1,-4 2-39,-4-1 1,1-2-1,-1 0 1,-2 1 6,-2 3 0,-3-1 1,-1-3-1,-4 3 19,-1 5 1,-2-2 0,-5 2 0,1 2-16,-1 1 1,-6-3-1,-1-2 1,-3-1-24,1-3 0,0-2 1,-5-2-212,0 1 227,6-7 0,1-4 0,2-8 0,-2-8 139,-1-5 0,2-1 0,7-6 0,-1-1-73,0-2 0,2-7 0,2-1 0,1-2-40,-1-3 0,2 3 1,1-1-1,0 0 58,0 1 0,-2 2 0,-5 7 0,2 4 43,4 5 0,-9 5 0,3 4 244,-1 5 1,0 4-133,1 1 0,-4 1 0,-1 3 0,2 2-13,2 2 0,2-3 0,-1 3 0,0 0-54,1 0 0,4 0 0,2 3 0,0-1-54,-1 1 0,6 0 0,-2 0 1,3-1 18,2 1 0,0 2 0,-1 0 0,1-2-5,0-2 1,1 3-1,2 4 1,3 1-3,2 1 1,-3-6 0,3 8 0,-1-6-1,1-4 1,1 1-1,6-6 1,-3-2-30,-2-2 1,2-2-1,-3-6 1,4-5-5,1-6 1,-1-8-1,-2 2 1,-4-3-313,0-1 1,4-3 0,-4-2 0,3-6-520,-1-2 1,-4-1 0,2 1 0,1-1 40,0-3 1,-3 0 0,2 5 0,-1 4-241,-3 1 0,4-4 1029,-3 6 0,14-33 0,-25 32 0,0-1 0</inkml:trace>
  <inkml:trace contextRef="#ctx0" brushRef="#br0">28054 14331 8183,'-14'0'-211,"4"0"442,1 0 1,4 0-1,-3-2 3109,1-3-2442,3 4 0,5-6-522,4 7 0,1 2 0,4 3 0,-5 4-123,-4 4 0,4 6 0,0 2 0,-2 1-155,-1 4 0,3 6 1,-1 3-1,0 2-125,-3 3 1,-1-3 0,0-1-1,2 1-53,3 0 1,-4-10 0,4 0 0,-3-4 12,-2-6 0,0-6 75,0-1 1,0-8-1,0-2 1,0-8 83,0-5 0,0-8 1,1-3-1,2-5-40,2-4 0,0-2 0,-5-5 0,2 1-77,2-1 1,-2-1-1,3-2 1,-2-2-43,2-3 1,-4 5 0,4-2-1,-2 8 27,2 7 1,-2-1 0,5 12 0,0 3 49,0 5 1,-3 5-1,5 6 56,1 0 1,2 6 0,1 4-1,0 4 93,1 5 1,-1-1 0,2 6 0,2 3-10,1 5 0,0 5 0,-3 6 0,3 0-97,5 0 1,-1 5 0,-1 2-1,0 1-126,1 3 1,-4 2-1,3 0 1,-1-5-48,-3-8 0,-2-7 1,-2-14-1,0-6 325,1-5 0,-6-8 0,1-1 0,0-8 132,-2-9 1,4-10 0,-4-4 0,2-8-122,0-5 0,-6-7 0,4-4 1,-1-3-75,-4-1 1,0-1 0,0-1 0,2-2-409,-2-1 1,-1 3 0,-2 6 0,0 3-2178,0 10 1084,0 13 1,0 16 0,0 14 603,0 10 1,2 6 0,2-1 0,4 3-694,0 1 1,10-4 1447,-4 1 0,23 16 0,1 3 0</inkml:trace>
  <inkml:trace contextRef="#ctx0" brushRef="#br0">29378 14115 8065,'-15'-13'-11,"1"2"0,0 1 195,-1-1 0,1 3 1,-1 0-1,1 2 417,0 2 1,-1 3-1,1 1 1,-1 0-286,1 0 0,0 8 0,-1 5 0,1 7-19,0 8 0,1-1 0,2 13 0,1 5 1,-1 6 0,-2 6 0,0 6 0,2 4-76,1 3 0,6-3 1,-4-1-1,1-1-30,4 1 1,1-13 0,4-4 0,3-10-245,4-9 0,4 0 0,2-10 0,-1-3-466,0-1 1,2-6 0,2-2 0,1-2-560,-1-3 1,-2-3-1,-2-5 1,0-4-1643,1-4 2719,-7-1 0,-27-33 0,-13-7 0</inkml:trace>
  <inkml:trace contextRef="#ctx0" brushRef="#br0">29565 14403 8065,'-7'-8'-100,"4"-4"0,-6 6 751,-3-2 0,4 5 1,-1-2 263,-2 3 0,3 2 0,-2 0-602,-1 0 0,0 7 0,-1 2 1,3 6-110,-2 4 1,-2 3-1,0 7 1,2 0-2,1 0 0,2 6 0,-3 3 0,3 5-21,2 5 0,1-3 0,5 3 1,0-3-139,0-2 0,8-6 0,5-5 0,6-8-43,3-10 1,-3-1 0,5-8 0,4-4 138,4-4 1,-2-6 0,4-11-1,-6-4 21,-4-3 0,3-3 0,-4-4 0,-1-3-41,-3 1 1,-3-6-1,-3 5 1,-3-3-106,-5-3 1,-4 10 0,-2-7 0,-6 5-204,-7 1 1,-2 0-1,-8 6 1,-2 0-238,-1 4 0,-5 8 0,2 8 0,3 2-163,-1 3 1,8 3-1,0 5 1,4 6-60,2 6 1,6 1 0,3 4 0,4 1-598,1-1 1,1-3 1243,4 5 0,-3-12 0,4 0 0</inkml:trace>
  <inkml:trace contextRef="#ctx0" brushRef="#br0">29924 14935 8348,'0'14'380,"0"1"1,-4-1 0,-1 1 0,2-1 239,1 0 1,0 1 0,-1 1 0,-3 1-62,-2 2 0,-2 12 1,-4-2-1,0 3-264,-1 3 0,-6 0 0,-3 5 0,-1-3-553,1-2 0,-2-2 1,7-7-1,1-5-510,2-7 0,8-11 768,4-3 0,15-70 0,-3 23 0,0 0 0</inkml:trace>
  <inkml:trace contextRef="#ctx0" brushRef="#br0">30716 14403 7940,'-7'-8'-137,"6"1"0,-6 6 0,6-3 929,-4 0-377,3-1 0,-4 3 558,6-3-650,0 4 0,0-7 0,-2 5 546,-2-2-549,2 0 0,-6 3 5,3-2 1,2 2-138,-7-3 0,6-1 0,-6 1-42,-1 2 1,-2 1-1,-1 2 1,-1 0-62,1 0 1,-1 0-1,1 0 1,0 2-136,-1 3 1,-4-2 0,-2 6 0,1 3-4,-1 0 0,-3 3 1,3 1-1,0 1 42,0 3 1,-3 5-1,5-1 1,0 3 80,-2 2 0,7 0 1,-2 0-1,5 1-1,0 4 0,4-4 0,2 4 1,4-4 47,1-1 1,6-2 0,5-3 0,5-5-30,4-3 0,5-2 0,-1-1 0,3-2 3,2-1 1,1-7-1,2 2 1,2-5-28,-2-5 0,3-3 1,-1-8-1,-2-1-18,-2-3 0,-6-4 0,-2 4 0,-1-3 13,-3-2 0,-2 4 1,-3 0-1,-4 2 20,-4 0 0,-4-5 0,-1 5 1,-1 1-54,-4 2 0,-3 2 0,-8-1 0,-3 1-219,-5-1 1,2 6 0,-2 1 0,-2 0-54,-1 0 1,-2 3 0,2-3-1,3 2-523,5 3 0,3-1 0,1 1-701,1-2 1,8 1 314,6 4 1,8 0 1154,11 0 0,42 25 0,-23-9 0,0 0 0</inkml:trace>
  <inkml:trace contextRef="#ctx0" brushRef="#br0">30888 14863 8642,'-9'0'2512,"-1"0"-1897,-1 0 1,5 6 0,-1 6 0,2 4-185,1 3 0,-8 8 0,4 0 0,-1 7-225,-1 2 1,5-2 0,-3 3 0,2 0-241,3-1 0,1-5 0,2-2 0,0-9-851,0-4 1,2-8-1,3-5-2349,4-6 3234,4-5 0,4-36 0,0-16 0,2-3 0,0 0 0</inkml:trace>
  <inkml:trace contextRef="#ctx0" brushRef="#br0">31090 14302 7940,'1'-22'39,"3"2"0,2 4 186,2 2 0,-5 4 0,4 2 0,-3 0 622,1 0 1,2 5 0,-3-2-148,6 4 0,-2 1 1,2 0-284,1 0 0,1 1 0,3 3 1,-1 2-179,1 2 1,-4 2 0,0 4-1,2 0-170,-2 1 0,-1-1 0,-1 0 0,-4 2 11,-3 4 0,-2-4 1,0 4-1,-2 0-370,-3-1 0,-3 2 1,-6-4-1,-2 4-307,-3 1 1,-4-4 0,-6 1 0,1-3 183,-1-2 1,5-6 0,2-3 0,1-3 361,3-2 1,4-2 0,4-3 165,5-4 1,4 1 0,1-2 0,1 1 126,4 1 0,3-3 0,7 4 1,-1 1 119,0-1 0,1 3 1,1 4-1,1 0-449,3 0 1,-1 0 0,-5 0-1,2 0-796,3 0 0,-3 0 0,3 1 0,-1 2-1170,1 2 2053,-3 0 0,31 1 0,-1 2 0</inkml:trace>
  <inkml:trace contextRef="#ctx0" brushRef="#br0">31723 14446 7940,'0'-10'2102,"0"1"-1581,0-1 1,0 8 0,0 7-1,0 8-76,0 6 1,0 5 0,-2 8 0,-1 3-241,-2 2 0,-1-3 0,3 2 1,-4 1-163,-1 0 1,3 0 0,-3 3 0,0-4 146,0 0 1,4-3-1,-4-6 1,1-3-4211,4-4 1287,1-11 2733,2-2 0,-25-65 0,-7-14 0</inkml:trace>
  <inkml:trace contextRef="#ctx0" brushRef="#br0">31464 14676 7940,'6'-10'0,"4"1"31,3-2 1,7-2 0,4-2 0,5 3 1119,5 2 1,-2-3 0,6 5 0,2-1-557,2-1 0,-6 7 1,-2-2-1,-4 3-462,-1 2 0,-7 7 0,-2 2 0,-4 4-757,-2 2 0,0-1 0,1 0 0,-1 1-2133,1-1 2757,-1-6 0,13 11 0,3-3 0</inkml:trace>
  <inkml:trace contextRef="#ctx0" brushRef="#br0">32514 14532 7955,'-2'-8'644,"-1"2"249,-2-1 1,-6 6-391,2-4 1,1-1 0,-2 1-160,-1 2 1,3 1 0,-2 2-147,-1 0 1,-2 0 0,-1 0 0,-2 2-91,-3 2 0,3 0 0,-5 5 1,2 2-100,0 2 1,-7 3 0,4 3 0,-2 4-111,0-1 0,5 7 0,-4-2 0,2 5 49,4 0 1,2 0 0,4 0 0,3 1 20,2-1 0,1-6 0,7-4 0,2-1 7,6-3 0,3-2 1,1-3-1,2-4 72,3-4 1,-3 1 0,4-1-1,-3-2 131,2-1 0,-3-2 0,4 0-61,-5 0 0,0 0 0,-1 0 0,1-2 14,-1-2 0,-4-4 1,-1-7-1,2-1-75,2-3 0,-3 1 0,-2-6 0,0-1-174,0-2 0,-3 3 1,3 0-1,-2-2-108,-3-1 0,-1 3 1,-4 0-1,-1 0-59,-2 2 0,-8 1 1,1 6-1,-6 3-2,0 2 0,2 2 0,0 5 0,-1-2-643,-2 2 0,4 1 1,6 2-57,-2 0 0,4 2 985,2 3 0,17 3 0,3 6 0</inkml:trace>
  <inkml:trace contextRef="#ctx0" brushRef="#br0">32471 14978 7959,'-6'-14'879,"4"4"636,-3 1 0,4 4-982,1-5 1,6 7 0,4-2 0,2 4-215,3 1 0,1 0 0,1 0 0,2 1-237,-1 4 1,3 3 0,-2 6 0,-1 1-116,-2-1 0,-2 5 0,-1 2 1,-2 1-122,-1 4 0,-7 1 0,2 0 0,-4-1 5,-1-2 1,-1 0-1,-4 3 1,-5-1 17,-3-2 1,-3-7 0,-1 2 0,-4-4-179,-1-6 1,4 3 0,-3-8 0,2 0 55,0-3 0,0-1 0,6-1 0,2-4 213,1-5 0,7-3 0,-2-1 0,4-2 364,1-3 0,1 8 0,4-4 0,5 3-29,2-1 1,-2 3 0,-1 2 0,3 2 106,0 3 1,3 1-1,-1 2 1,1 0-202,-1 0 1,5 0 0,0 2-1,-1 1-510,-2 2 0,-2 4 1,1-2-1,-1-1-485,0 0 0,-1 1 0,-2-4-1317,-1 2 2111,0 0 0,-28-69 0,5 24 0,0 0 0</inkml:trace>
  <inkml:trace contextRef="#ctx0" brushRef="#br0">32629 14057 7989,'0'-14'0,"0"0"180,0-1 1,0 6 0,0-1 0,2 0 609,3 2 1,3-3 0,6 6-229,0 2 1,1 2 0,-1 1 0,0 1-198,1 4 0,1 3 1,1 6-1,3 2-204,-3 4 0,-1-3 1,-1 5-1,-1 1-127,0-1 0,-6 2 0,-3 3 0,-3-1-218,-2-2 0,0-5 0,0 4 1,-2-3-304,-3-2 1,-3 3-1,-6-4 1,0-2 97,-1-4 0,1-8 0,-1 2 0,1-4 127,0-1 0,-1-1 0,2-4 288,4-5 0,2-2 339,7-3 1,2 2-1,3 4-48,4 4 0,6 4 0,2 1 1,3 0-133,-3 0 0,1 0 0,-1 1 0,3 4-154,-3 4 1,4-1 0,-2 2 0,-1 0-158,-2-2 1,-4 4 0,0-4-4390,-3 0 4515,-6 5 0,-35-50 0,-15-4 0</inkml:trace>
  <inkml:trace contextRef="#ctx0" brushRef="#br0">33061 13726 8083,'14'-8'264,"1"4"0,1 2 0,1 2 0,2 0 689,-1 0 0,3 0 0,-1 2 0,3 4-446,2 8 0,1 7 0,0 10 0,-4 2-69,-1 5 0,-2 10 0,-5 7 0,1 4-13,-1 3 0,-6 7 0,-3-3 0,-4 1-178,-1 0 1,-1 3-1,-4 4 1,-5-6-345,-2-2 1,-8 1 0,0-4-1,-1-3-309,0-1 0,-3-7 0,5-4 0,1-5-1159,2-5 0,2-6 1,1-11 1564,4-7 0,-30-54 0,-1-9 0</inkml:trace>
  <inkml:trace contextRef="#ctx0" brushRef="#br0">22760 13439 8015,'-29'6'-586,"7"0"178,2 4 0,11-5 1,6-10 379,6-5 1,10-9 27,6-5 0,0 10 0,-5 1 0</inkml:trace>
  <inkml:trace contextRef="#ctx0" brushRef="#br0">22602 13453 7951,'-15'0'-265,"1"0"1,-1 0 3,1 0 0,0 0 1,1-2 457,3-2 1,2 0-1,5-5 1,-2-2-104,2-2 1,1-2 0,2 1 30,0 0 1,5-1 0,2 2-1,-1 2 244,0 2 1,1 5-243,-2 0 0,-4 4 1,4 4-1,-3 8 190,-2 5 1,0 2 0,0 9 0,0 4 29,0 3 1,0-2 0,1 6 0,2 1-219,2 1 1,11-2-1,0-3 1,7 0-26,7-4 0,5-4 0,10-4 1,3-5-202,5-3 1,4-8-1,4-3 1,3-5-30,1-5 0,-4-7 0,1-9 0,-2-3 167,-3-6 1,-1 1-1,-2-6 1,-1-1 150,2-2 0,-3-4 0,4-2 0,3-3 4,0-1 0,2-4 0,2 2 0,-30 25 0,1 1-21,1-2 1,0 2 0,35-16-1,-1 11 1,-3 10-142,-2 8 0,-2 4 0,-6 11 0,-3 5 34,-5 10 0,-10 9 0,-4 5 0,-4 4 89,-1 0 1,-7 3 0,-3-5 0,-3 0-68,-1 0 1,-1 0 0,0-4 0,-1-2-22,-3-7 1,3-6 0,-4-7 0,4-2-61,1-1 0,1-6 1,1 0-1,3-9-95,5-9 1,0-4 0,1-9-1,3-1-41,-3-1 1,1-7 0,3 3 0,1-1 31,3-1 0,-7 12 1,1 0-1,-3 6 43,-1 8 0,-6 5 1,2 8-1,-3 2 231,-1 3 1,-1 8 0,0 7 0,1 4 120,-1 7 1,2-7 0,2 4 0,3 0-71,1-1 0,2-3 0,5-2 0,0-1-3,-1-3 1,3-9 0,2-4 0,6-3-110,2-2 0,2-2 1,-1-3-1,-2-6-267,-2-7 0,1 1 0,2-7 0,-2-2-240,-6-1 1,2 3 0,-1 2 0,-1-1-751,3 1 0,-6 4 0,3-1 0,-2 3 1139,-2 2 0,25-45 0,-24 23 0,1 1 0</inkml:trace>
  <inkml:trace contextRef="#ctx0" brushRef="#br0">29263 15309 7866,'-8'0'4160,"-4"-2"-3262,8-2 0,-8 2-608,3-3 0,-4 4 1,-3 1-1,-1 0-58,-3 0 0,-7 1 0,-2 4 0,-9 5-43,-8 2 1,-5 8 0,-9 0 0,-4 4-7,-8 7 0,-1-2 0,33-13 0,-2 1 0,1-1 0,-1-2-50,0 1 1,0-1 0,1 0 0,2-1 0,-38 13 0,3-4 41,2-1 1,-4 2 0,-1-7 0,2-4-118,1 1 1,7-2 0,-2 1-1,-1-4-93,0-2 0,-5 0 0,8-2 0,-4 0 85,-1 0 0,-4-1 0,0 0 0,4 3-16,4 2 0,-4 2 0,-7 4 1,1 1-48,0-1 0,4 2 0,4 2 0,-4 2 50,1 3 0,-4 1 0,4 5 1,2-1 107,1 1 1,4 1-1,-1 4 1,2 4-81,4 4 0,-1 1 0,10 0 0,1 0 41,3 1 0,10 4 1,6-2-1,6-4 18,7-7 1,5-7 0,4-2 0,6-4-22,2-1 0,2-6 1,0-6-174,0 2 1,0 2 0,0 2 0,0-1-5,0 0 0,0 1 1,0-1-1,0 0-14,0 1 0,0-1 1,0 1-1,0-1 31,0 0 1,-2-1 156,-2-3 1,0-4 78,-5-6-211,6 0-111,-4 0 0,7-1 0,2-3 95,3 0 0,-2-6 0,6 4 24,3-2 1,0-2-1,3-4 1,-1 1-38,0 3 1,-2-3 0,0 4-1,4-4-265,0-1 1,0-1-1,-1 1 1,-1 0-764,1-1 1,-1 1-1,0-1 1,1 3-4,-1 2 0,0-3 1,1 5-1,-2-1-1381,-4-1 2473,4 7 0,-24 9 0,1 10 0</inkml:trace>
  <inkml:trace contextRef="#ctx0" brushRef="#br0">25565 16748 7866,'-29'5'161,"1"-1"1,1 0 345,3-3 0,-2-2 1,7-4-1,1-6 494,2-7 0,7-4 0,-1-7 0,0 0-689,2 0 1,0 1-1,5-1 1,-2-2-431,2-2 1,-3 7 0,1-1 0,2 5-2461,1 4 2578,2 2 0,-25 8 0,-7 2 0</inkml:trace>
  <inkml:trace contextRef="#ctx0" brushRef="#br0">19106 17841 7795,'0'-22'166,"0"3"0,0 3 0,0 1 1,0 1 2097,0 0 1,0-1-1220,0 1 0,0 8-699,0 6 0,0 12 1,0 12-1,1 3-117,4 2 0,-3 6 1,2 4-1,-2 2-49,-2 2 1,0-4 0,0-2 0,0-2 42,0-3 0,0-3 0,0-5 169,0-5 0,0-8-268,0-11 0,0-11 1,0-23-1,0-4-249,0-4 1,0-6 0,0-1-1,0-2-59,0-4 0,0 4 0,0 1 0,0 4 78,0 5 1,0 9 0,2 1 116,2 6 0,4 13 1,7 4-1,1 12 79,3 10 1,-2 12-1,7 9 1,2 2 97,1 2 0,4 5 0,1 2 1,-1 2-82,-3-2 0,0-6 0,-5-5 1,-1-3 421,-3-4 1,-4-9-160,-6 0 1,-2-11-1,-6-8 1,3-8-13,0-5 0,1-8 0,-5-4 0,0-7-181,0-6 0,0-6 1,0-2-1,0-4-223,0-1 0,0-6 1,0-9-1,0-3-495,0-4 0,0-1 0,0 7 0,0 5-730,0 3 1,0 9 0,0 9 0,2 10-269,3 10 1,3 12-1,6 6 1,2 6 1538,3 6 0,3 30 0,7 7 0</inkml:trace>
  <inkml:trace contextRef="#ctx0" brushRef="#br0">20271 17064 7795,'-21'0'0,"0"0"0,-4 2 0,2 1 273,3 2 1,-4 6-1,3 0 1,0 7 495,0 6 0,-3 6 1,5 9-1,1 9-275,3 6 0,7 12 0,3 6 0,3 7-166,2-36 0,0-1 1,1 1-1,0 1 1,1-2-1,2 0 1,2-1-1,3 0 38,13 36 1,5-10 0,3-5 0,2-6-459,2-8 1,8-11 0,1-17 0,8-4-2664,5-8 2755,14-4 0,-13-23 0,4-7 0,11-2 0,-1 0 0</inkml:trace>
  <inkml:trace contextRef="#ctx0" brushRef="#br0">19954 18618 7819,'-14'5'844,"0"0"0,4 5 200,0-6 1,7 0-656,-2-9 1,9 2 0,2-5 0,0 0-22,1 0 0,2-2 1,-2-4-1,1-1-45,3 1 0,2-7 0,1-3 0,1-5 55,-1-4 1,0-4 0,2-6 0,2 0-196,1-1 1,5 0-1,-3-3 1,0-2-21,-1-2 1,1 3-1,-3-4 1,1 1-126,-2 0 0,4-2 1,-3-3-1,-4 2-52,-3 1 0,-3 12 1,2-1-1,-5 7-244,-4 8 249,-1 11 0,0 21 0,-1 12 0,-2 10-5,-2 13 0,-5 5 0,4 11 0,-1 5-145,1 3 0,1-3 0,5 1 0,0-1 135,0 1 1,0-3-1,0 2 1,2-7 83,3-6 0,3-11 0,6-8 1,2-10-24,3-8 0,-1-8 1,6-12-1,0-12 36,-2-9 0,5-14 0,-4-8 1,-1-4 19,-3-2 0,-3 5 0,-1 1 0,-1-1-107,0 2 0,-1 3 0,-3 9 0,-5 7-3,-4 7 73,-1 4 1,0 19 0,0 9 0,-1 9 40,-4 8 1,3 5 0,-3 3 0,4 3-214,1 2 0,0-1 1,0 3-1,0-6-837,0-2 0,5-3 1,1 1-1,2 0-93,3 0 1,2-9 0,1-4 0,2-6 1045,3-4 0,17-1 0,8-5 0</inkml:trace>
  <inkml:trace contextRef="#ctx0" brushRef="#br0">20961 18115 14541,'8'8'555,"-3"6"0,-3 7 0,-2 9 0,0 4-213,0 4 0,0 4 0,0 3 1,0 1-488,0 2 0,0-2 0,0-7 1,0-6-1101,0-2 1,1-11 0,4-5-1075,5-9 1,1-11 2318,-1-4 0,-3-27 0,-2-11 0,-1-5 0,0 1 0</inkml:trace>
  <inkml:trace contextRef="#ctx0" brushRef="#br0">21307 17309 7823,'-2'-13'368,"-1"2"347,-2 1 0,-1 7 1,3 0-78,-2 6 1,-5 12 0,5 10 0,2 7-256,2 7 0,1 5 0,0 7 0,0 9-231,0 4 1,0 3 0,0 5 0,0 1-230,0 4 1,4-8 0,1-1 0,-2-7-604,-1-10 1,3-9 0,1-7-366,2-5 1,-5-12 0,2-20-1643,-3-10 2687,-2-9 0,-21-24 0,-9-9 0,-2-5 0,0 1 0</inkml:trace>
  <inkml:trace contextRef="#ctx0" brushRef="#br0">20976 17755 7852,'6'8'244,"4"-3"1,3-4 651,1-1 1,7-1-1,4-4 1,6-5-252,2-2 1,9-8 0,-1 1 0,7 0-352,4-2 0,-6 7 0,2-2 0,-5 5-423,-5 0 0,4 4 1,-7 2-1,-1 4-1333,-6 1 0,-4 1 0,0 4 1462,-4 5 0,-21 28 0,-8 13 0,0 4 0,0 1 0</inkml:trace>
  <inkml:trace contextRef="#ctx0" brushRef="#br0">21523 18431 7852,'-2'15'272,"-3"-1"1,4 0 0,-4 1-1,2-2 1625,-2-4-1369,3-2 1,-3-14-1,9-4 1,2-5 73,2-3 1,2-11 0,2-1 0,-1-2-108,-1-3 1,4-4 0,6 2 0,-3-4-287,-1-1 1,-1-1-1,-1-3 1,0-2-142,1-3 0,4 3 1,0-5-1,-1-2-110,-2 1 0,-4 7 0,0 2 0,-4 6-461,-2 6 1,4 10 232,-6 5 0,1 11 1,-5 8-1,0 10 218,0 7 1,-1 1-1,-3 6 1,-2 3-17,-2 5 1,5-1-1,-2 4 1,3 0 64,2 3 0,0 5 1,0 4-1,0 1-12,0-2 1,0 4 0,0-1-1,2 2 16,3 4 1,3-6-1,6-2 1,1-7 27,-1-7 0,0-10 0,1-9 1,-1-8 12,1-4 0,4-15 1,0-8-1,0-9 66,2-8 0,-5-4 0,3-1 1,-3 0 13,-2 0 1,1-5 0,-2 1 0,-2 4-21,-2 3 1,-5 10 0,2-1 0,-1 7-118,0 4 0,-1 5 51,-4 6 0,-1 13 1,-2 4-1,-2 12-35,2 7 0,1-2 0,2 9 1,0-2-311,0 1 0,0-2 1,0 1-1,0-5-459,0-3 0,0-2 0,0 4-186,0-2 0,5-7 0,1 1 0,2-5 312,3-4 1,2-5 0,2 0 0,-1-2-712,0-2 1353,-6 0 0,11-19 0,-3-5 0</inkml:trace>
  <inkml:trace contextRef="#ctx0" brushRef="#br0">22227 18244 7722,'-8'0'4170,"-3"-1"-3582,6-4 1,5-3 0,7-5 0,1 2-153,3 1 0,2 1 0,1-4 1,1 2-168,-1 1 1,5 7 0,0-2 0,1 4-272,0 1 0,-4 6 0,4 4 0,-4 4-191,-2 5 1,-5 3-1,-1 7 1,-1 2-406,-4 2 1,-3 2 0,-5 5-1,-6-3 42,-7-2 1,1 4 0,-7-7-1,0-4 246,2-2 1,-6-8 0,6-1 0,0-6 334,2-6 0,4-3 0,4-4 1,2-4 357,5-9 0,4 1 0,1-5 0,1 1 121,4-1 1,3 8 0,6-4 0,1 3-78,-1-1 0,5 5 0,1 3 0,-1 2-275,2-2 0,-5 3 0,3-2 0,-3 2-450,-2 2 0,5 2 0,0 1 0,-1 2-531,-2-2 0,-6 3 1,-1-1-1,2 0-579,2 1 1408,2-4 0,-14 11 0,-2-5 0</inkml:trace>
  <inkml:trace contextRef="#ctx0" brushRef="#br0">22961 18345 7749,'-9'8'-420,"-1"-3"1779,0-4 1,1-1 1211,-1 0-2099,7 0 0,-3 7 1,6 2-1,-2 4-244,-3 2 0,2 5 0,-7 6 0,1 4-249,1 4 0,-5 6 1,4-2-1,-4 2-271,-2-1 0,3-4 1,0-8-1,4-3-1312,2-5 1,-2-6 1005,8-8 0,8-48 0,6-31 1,6-5-1,-1 0 0</inkml:trace>
  <inkml:trace contextRef="#ctx0" brushRef="#br0">23853 17597 6968,'-13'-2'1628,"2"-1"-1281,2-2 0,4 0 0,-5 5-133,-1 0 0,-2 0 1,-1 0-1,-1 0-28,1 0 0,0 0 1,-2 0-1,-2 0-18,-1 0 0,-7 5 1,2 2-1,-3 1-55,-2 3 1,2 3-1,2 4 1,1 3-8,-2 1 0,-4 2 1,-1 5-1,6-1-137,2 1 0,-1 2 0,5 1 0,2 1 50,1-1 0,8 0 1,3 0-1,3 2 21,2-2 1,0 0 0,2 0-1,3 1 31,4-1 0,4-2 1,3 1-1,2 1-17,1 1 1,5-4 0,-3-6 0,1-3-76,4-2 1,-1-4 0,1-4 0,-4-5 14,-1-4 1,4-2 0,-1-4 0,4-6 53,0-7 1,-5-9 0,-4-8 0,-3-2-57,-2-3 0,-1-6 1,-3-1-1,-6 4-38,-2 3 1,-4 8-1,-2-1 1,-6 2-162,-3 2 0,-7 7 0,-4 3 0,-4 3-51,0 2 0,-6 1 0,0 3 0,3 5 33,0 4 1,9 1 0,1 1 0,3 4-85,4 5 1,1 3 0,10 1 0,-2 0-68,2 1 0,1 1 1,4 1-1,1 2-23,2-1 0,6-2 0,-1-2 0,3 1 399,1-1 0,0 1 0,46 31 0,-25-19 0,0 0 0</inkml:trace>
  <inkml:trace contextRef="#ctx0" brushRef="#br0">23940 18259 7755,'0'14'1461,"0"0"-971,0 1 0,0-1 0,0 1 1,1 1-122,4 3 1,-3-2 0,2 9 0,-2 3-216,-2 3 0,0 6 0,0-4 0,0-2-35,0-2 1,0-8-1,0-2-1234,0-4 0,0-10 0,0-8 0,0-10 1115,0-11 0,-2-22 0,0-19 0,0-1 0,-1-6 0,0 0 0,1 0 0</inkml:trace>
  <inkml:trace contextRef="#ctx0" brushRef="#br0">23940 17165 7755,'8'-14'-229,"-2"-2"0,0-2 475,4-1 1,-2-5 0,1 5 0,3 1 447,0 2 0,3 2 0,-1 1 1,1 2-231,-1 1 1,0 7 0,2-2 0,2 5-164,1 5 0,0 5 1,-4 7-1,-1 4-252,0 1 1,1 7-1,-1 5 1,-1-2-213,-3-2 1,-4 4 0,-6 2-1,-2 3-332,-2 1 0,-4 5 0,-8-9 0,-4 3 113,-4-1 1,-3-1-1,0 1 1,2-6 44,1-6 1,1-5-1,-2-9 478,1-2 1,8-5-1,1-12 1,9-7 218,4-8 0,9-1 0,2 1 1,6 1 167,4 3 1,-2 2 0,7 4 0,0 0-252,-1 3 1,4 6 0,-5-2 0,2 3-478,0 2 1,-1 7-1,2 2 1,-2 4-703,-3 1 1,4 1 0,-3-1 0,0 1 901,0-1 0,17 20 0,0 4 0</inkml:trace>
  <inkml:trace contextRef="#ctx0" brushRef="#br0">24616 17554 7763,'9'0'630,"1"0"0,-7 1 0,2 4 0,-2 6-275,2 7 1,-4 6-1,4 9 1,-3 6-20,-2 2 1,0 9 0,0 3 0,0 3-687,0 1 0,-5-4 1,-1-4-1,-2-2-824,-4-6 1174,6-7 0,-45-24 0,-5-14 0</inkml:trace>
  <inkml:trace contextRef="#ctx0" brushRef="#br0">24357 17856 7413,'16'5'117,"3"-1"1,-2 1-1,7-5 1,4 0 670,4 0 0,4-1 0,8-3 1,-1-2-415,0-2 0,5 5 1,0-2-1,-2 3-648,-1 2 0,-4 0 0,-1 0 0,-3 0-880,-2 0 0,-3 0 1,-6 2 1153,-2 3 0,-7 3 0,4 6 0</inkml:trace>
  <inkml:trace contextRef="#ctx0" brushRef="#br0">25479 17640 7763,'-10'-10'-568,"1"2"1538,-2 2 1,-2 0 0,-2 2-453,1 0 1,0-1 0,-1 5 0,1 1-346,-1 4 0,-4 3 1,-2 8-1,1 3-196,-1 5 0,-5 10 1,4 4-1,-2 4-117,0 1 0,6 7 1,-2 2-1,2 4-150,4 2 1,-2-7 0,11-5 0,3-6 168,5-6 0,5-4 0,7-4 0,1-5 82,3-7 1,-1-9 0,6 0 0,0-5 226,-2-5 0,4-3 1,-7-8-1,0-2 98,2-1 1,-5-7-1,3 2 1,-3-3-134,-2-1 0,-6-3 0,-3-1 1,-3-3-249,-2-2 1,0 5 0,0 0 0,-2 5-147,-3 3 1,-4 0 0,-9-3 0,-3 3-185,-1 5 0,-1 3 0,-2 3 1,3 3-572,1 6 0,2 2 1,4 2 995,1 0 0,12 38 0,4 10 0</inkml:trace>
  <inkml:trace contextRef="#ctx0" brushRef="#br0">25551 18201 7763,'-10'0'3014,"1"0"-2355,-1 0 0,4 0 1,6 0-413,8 0 1,4 0 0,3 2 0,1 1-137,3 2 0,-3 6 0,3 0 0,-3 5-263,-1 3 1,-1 2-1,-1-2 1,-4 4-264,-4-1 1,-3 5 0,-2-3 0,-2 3-143,-3 2 1,-3-5 0,-8-2 0,-1-1 139,-2-3 1,-5-4-1,4-4 1,3-5 321,1-4 0,3-7 1,2-5-1,3-5 395,1-4 0,4-4 1,8 5-1,5 0 177,2-2 1,3 5 0,-1-1 0,1 4-150,-1 3 0,5 7 0,0-2 0,1 4-371,0 1 1,-4 0 0,3 0-1,-3 0-239,-1 0 0,-1 0 0,1 0 282,-1 0 0,-19-51 0,-4-13 0</inkml:trace>
  <inkml:trace contextRef="#ctx0" brushRef="#br0">25853 17223 8121,'14'-8'651,"-4"0"1,0 5-1,1-2-9,2 2 1,1 1 0,0 2 0,1 0-442,-1 0 0,0 6 0,-1 4 0,-2 4-417,-1 5 0,-7 4 0,2 6 1,-3-1-16,-2 1 0,0 5 0,-2 1 0,-4 0-606,-9 0 0,-1-1 0,-6-5 0,1-2 266,3-3 0,3-5 1,0-9 733,1-6 0,6-8 0,3-6 1,3-4 186,2-6 0,2 4 1,3-3-1,4 3 150,4 2 0,2 1 1,-1 3-1,0 6-4,1 2 1,-1 2 0,0 0 0,1 2-577,-1 2 1,-1 4-1,-2 7 1,-3-1-2129,-1 1 1,-3-1 2207,-4 0 0,-19-63 0,-5-17 0</inkml:trace>
  <inkml:trace contextRef="#ctx0" brushRef="#br0">26213 17036 7756,'6'22'34,"-3"4"1,7-6 0,3 3 659,4 2 0,1 9 1,6 4-1,1 5 18,3 5 0,-5 0 0,0 8 0,-2 5 58,-4 3 1,-7-3-1,-5 3 1,-4-2-599,-1 0 0,-8 7 1,-5-3-1,-6 1-364,-3 0 0,-2-6 0,-5 1 0,0-1-1059,1 1 1,-6-9 0,-1-2 0,-2-9-2853,-3-9 4103,-1-15 0,-10-31 0,-6-13 0,-4-5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18084 15424 7788,'-5'10'0,"-1"-2"36,-2-2 1,3 1 1137,-5-3 1,9-2-717,1 3 1,6-5-1,9-3 1,-1-4-76,0-1 0,6-1 1,0-4-1,1 2-27,0 1 1,3 0 0,-3-4 0,1 0-106,4-1 0,1 1 0,2-2 0,-1-2-18,1-1 1,6-6-1,4-1 1,4-6-19,5-6 0,-2-4 0,5-1 0,0-2 30,1-3 1,5-1 0,4-6 0,-4 2-67,-2-1 1,-2 3-1,4-2 1,-1-1-60,-3-2 1,-4 3-1,-5 0 1,-3 1 3,-3 0 1,4-2-1,-5 5 1,1-1 4,1 0 1,-6-2 0,5 2 0,1 1-40,-2-1 0,3 0 0,-7 4 1,1-2 26,1 2 1,-5-4 0,5 2-1,-1 0 43,0-1 1,-1 2-1,-3-5 1,2-3 18,2-1 0,0 0 0,-4 2 0,2 1-31,2-1 1,-1-5-1,-4 0 1,0 3-24,-1 0 0,1 1 1,2-1-1,-1 0-18,-1-3 1,3 3-1,-8 4 1,3-3-102,2-1 1,-5 0-1,-2 2 1,0 3-13,1 1 1,-4 1 0,3 1 0,1-4 39,-1 1 0,-4-3 1,1 4-1,-2 1 31,3-1 0,-4-2 1,4 2-1,0 0-28,-1 1 1,1-4 0,0 4-1,2-1-41,0 0 1,1 1 0,-6 3-1,4-2-17,2 1 1,-6-2 0,4 2 0,-2 4 5,0 3 1,0 2 0,-3-5 0,2-1 4,1 1 1,5 5 0,-3 0 0,1-2 68,4-2 0,0-1 1,-1 0-1,-1 0 69,2-1 0,1 1 1,3-2-1,2-1-40,2-2 1,4 0 0,-3 5 0,2 0-51,3 0 1,2-1 0,1 1 0,0 0-44,0 0 1,2-5 0,3-2 0,3 1-121,0-1 1,5 1 0,-5 2 0,2-1 33,0 2 1,-1-2 0,4 3-1,-3 5 23,-5 4 1,-3 2-1,-2 5 1,0 1 39,0-1 1,0 5 0,1 1 0,-1 3 50,0 2 1,-1 4 0,-3 2 0,0 4-6,1 2 0,0-4 0,1 6 0,1 0 8,3 3 1,-4 1 0,-2 0 0,2 0-8,5 0 1,-1 1 0,3 4-1,-5 5-37,-4 3 1,2 1 0,-2 2-1,2 2-63,2 1 0,-4 2 0,-2-4 0,-1 4 40,1 1 0,1 1 0,4 2 0,-2-2 38,-2-3 0,-4 6 0,4-4 0,1 2 11,-3 0 0,0 2 0,-8 6 0,1 3 4,0 2 0,-2 1 0,-1 5 0,-4 1-31,-1-1 1,0 6 0,-4 4 0,2 3-17,-1 2 0,-2-6 1,-2 1-1,1 1 49,-1 2 0,5 0 0,2-1 0,0-4-4,0-2 0,3 6 0,-4-3 0,1 3-39,0-2 1,0 3 0,-4-4 0,2 4-90,-1 2 1,-2 4 0,-2 2 0,-1 2-46,-3 2 0,1 3 1,-5 2-1,2 1 112,4-2 0,-1 5 0,0-7 1,-1 5 188,1 0 0,6 3 0,2-1 0,1-2-52,0-1 1,-2 3 0,-7-38 0,0 2 0,1-1 0,-1 1-61,0 0 0,0 1 0,-1 2 0,-1 0 0,3-3 0,0 0 0,1 1 0,0 0-49,0 1 0,1 1 0,0 1 0,1 1 0,0 0 0,0-1 0,1 0 0,0 0 23,1-1 0,0-1 0,3 3 0,0 0 0,-1 0 0,0 0 1,2 1-1,0 1-7,0 0 1,1 1 0,0-2-1,1 0 1,0 1 0,0 0 0,2 2-1,-1-1-59,2 3 0,0 0 0,2 1 0,1 0 0,2 1 0,1-1 0,-2-2 0,0-1 129,0-1 0,-1 1 1,3-1-1,0 1 0,2 1 1,1 0-1,2 1 1,1 0-33,3 1 0,0 0 0,-2 0 0,0-1 0,0-1 1,0-1-1,0 0 0,1 1-10,0-1 0,1 0 0,3 0 0,2-2 0,0-1 0,0-1 1,1-3-1,1 0-60,0 0 1,1-1-1,1-3 1,1 0-1,2 0 1,1-1-1,2-2 1,2-2-109,0-2 0,2-2 0,0 2 0,1-3 0,0-4 0,0-2 0,3 1 0,1-1-396,3-1 1,2 0-1,3-1 1,1 0-1,-1-1 1,1 0 0,-1-1-1,-1-1-2382,1-1 1,0 1 2924,-3 2 0,1 0 0,4-3 0,0 1 0,-3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10230 7776,'-35'0'0,"-5"-2"0,-6-1-10,-7-2 0,0-4 0,-3 4 0,-4 2 98,-4 1 1,0 10 0,-7 7 0,-2 7-58,-1 5 0,33-10 1,-1 1-1,1 1 1,-1 1-1,0 1 1,1 1-81,-1 1 0,-1 2 1,0 1-1,0 1 1,-3 3-1,1 2 87,-3 1 0,0 1 1,1 4-1,1 1 1,0 2-1,-1 1 1,1 3-1,0 3 1,-2 3-1,0 3-114,-2 4 0,1 3 0,14-17 0,0 1 0,1 1 0,-1 1 0,1 1 0,0 0 1,1 0-1,1 0 0,0 1 85,0 1 1,1 1 0,0 0 0,0 1-1,0 0 1,2 1 0,-1 1 0,2 1-1,-1 0 1,1 2 0,-1 0 0,1 0 62,1 2 0,-1-1 0,2 1 0,1 2 0,1 0 0,1 1 0,2-1 1,1 0-1,0 1-92,1 1 1,1 0-1,1 1 1,0 2-1,1 0 1,1 0 0,1 3-1,2 0 1,1 0-1,1-1 1,1 1 0,1 0-1,2-2 1,0-1-1,2 1 181,0-1 1,2-1 0,2 0-1,3-1 1,3-1 0,2 1-1,1 1 1,2 0 0,1 0-1,3-1 1,2-1 0,2 0-53,3-2 1,2-1 0,2 0 0,3-2 0,2-1 0,2-1-1,4-4 1,2-1 0,2-1 0,1 0 0,2-1 0,1-1-166,2 0 0,2-1 1,2-1-1,2-1 0,1 0 1,2-2-1,2-2 0,2-2 1,1-1-1,-1-2 0,1-1 1,0-1-86,1-1 0,1-1 1,1-2-1,1-2 0,2-1 1,1-1-1,2 0 0,2-1 1,0-1-1,1 0 1,0-2-1,1 0 176,1-2 0,0-1 1,1-1-1,0 0 1,0-2-1,0 0 1,-1-3-1,0-1 1,1-1-1,2 0 1,0-2-1,1-1-6,1-2 1,0 0 0,1-2 0,-19-2 0,0 0 0,0-1 0,0-2 0,0 0 0,-1-1 0,1-2 0,-1 0 0,0-1-1,0-1 1,1-1 0,-1 0 2,1-2 0,0 0 0,0-2 0,-1 0 0,2-2 0,-1-1 0,0-1 0,1-1 1,1-1-1,0-1 0,0-1 0,0 0 0,-1-2 0,0 1 0,-1-2 0,1 0-5,-1-1 1,-1 0 0,1-1-1,-1 0 1,-1-2 0,-1 0 0,0-1-1,-1 0 1,-1 0 0,-1-1-1,0 0 1,-1-1 0,1 0 0,-1 0-1,0-1 1,0 0-15,-1-1 0,0 0 1,-1 0-1,0-1 0,-1 0 1,0-1-1,-1-1 1,0 0-1,14-10 0,-1-1 1,-1 0-1,-2 0 1,-2 0-1,0-1-19,-3 0 0,0-1 0,-2 0 0,0 0 0,0 0 0,-2-2 0,-2-2 0,-3-2 0,0-1 0,-2 0 1,0 0-1,-2-1 7,-3 1 1,0-1-1,-2-1 1,-2-1-1,-1 0 1,-2-1 0,-4 1-1,-2 0 1,-2 0-1,1-2 1,-2 0 0,0-1-67,-2 0 1,0 0-1,-2-1 1,-2 1-1,-2 0 1,-2 0-1,-3-1 1,-3-1-1,0 1 1,-2 1-1,0-1 1,-2 1 27,-1 1 0,0-1 1,-3 0-1,-1-1 1,-1 0-1,-3-1 0,0 1 1,-2 1-1,-1-1 1,-3 0-1,-2-1 0,-2 1 41,-1 0 0,-2 0 0,-2 1 0,-4-1 0,-2 1 0,-2 0 0,-3 1 1,-1 1-1,-1-1 0,-3 0 0,-2-1 0,0 0-41,-3 0 0,-2 0 1,-1 0-1,-2 0 0,0 1 1,-3 0-1,-3 1 0,-3 0 1,-1 2-1,0 2 0,-1 2 1,-1 1-3,-1 2 1,-1 1 0,-2 1 0,0 1 0,-1 2-1,-2 1 1,-3 2 0,-1 1 0,-2 2 0,1 1-1,-2 2 1,0 1 102,0 2 1,-1 2 0,-1 2-1,-1 3 1,-1 2 0,0 3 0,1 4-1,0 3 1,0 2 0,-2 1-1,1 1 1,-1 2 76,-2 2 1,1 1 0,0 2 0,0 2 0,0 2 0,0 1-1,1 1 1,0 2 0,1 1 0,3 2 0,1 1 0,1 2 117,2 0 1,0 2 0,1 1 0,4 3 0,2 2 0,-1 0 0,2-1 0,0 1 0,1 0 0,3 0 0,0 1 0,2 0-64,3 0 1,0 1 0,2-1-1,-20 10 1,3-1 0,13-3-1,2-1 1,5-2 0,2 0-1005,4-2 0,2 1 0,-28 17 1,22-5-1,16-8-1682,16-5 1,12-7 2489,5-6 0,4 1 0</inkml:trace>
  <inkml:trace contextRef="#ctx0" brushRef="#br1">12804 1611 7900,'0'-14'342,"0"0"0,0 4 2349,0 1-2206,0 5 0,5 0 0,0 8 1,-2 6 9,-2 3 0,4 6 1,0 3-1,-2 4-117,-1 4 1,-2 9 0,0-3 0,0 3-233,0-1 0,0 0 0,0 6 0,0-1-114,0 0 0,0-5 0,0-1 1,-2-3-150,-3-7 1,4 0 0,-4-8 0,3-1-2739,2-2 1671,0-8 0,5-3 0,0-10 0,-2-5-1471,-1-3 2655,-2-1 0,-45 0 0,-11-1 0</inkml:trace>
  <inkml:trace contextRef="#ctx0" brushRef="#br1">12488 2806 8874,'-8'-7'871,"8"-2"1,11-10 0,8-7-168,10-6 0,6-6 0,8-9 1,0-4-438,0-5 1,7 0-1,-25 24 1,1 0-1,25-29 49,-3 6 0,-3 2 0,-3 0 1,-3 3 172,0 1 0,-7 11 0,1-2 0,-4 6-565,-5 5 0,-3-3 0,-7 11 1,-1 2-2081,-3 5 1019,-4 9 0,-6 5 1,0 10-1,-2 4-499,-2 5 1,-4 4 1635,-7 5 0,-3 10 0,-4 4 0,-1 5 0,0-1 0</inkml:trace>
  <inkml:trace contextRef="#ctx0" brushRef="#br1">13092 2504 7900,'0'-10'259,"0"0"1,-2 2 844,-3-1 0,2 2-706,-6 7 1,1 7 0,-4 2 0,3 6-180,-2 4 0,-2 5 0,-2 8 0,1 5-53,0 4 1,-1-1-1,3 10 1,0-1-50,3 4 0,6-3 0,-2-4 1,5-6-153,5-6 1,3-10 0,8-7 0,3-6 31,5-6 1,1-5-1,1-6 1,-2-7 158,1-5 0,1-7 1,0 1-1,-4-3-177,-1-2 1,-4 0 0,-7 0 0,-5 2 0,-4 3 0,-1 3 0,0 7-25,0 0 1,-6 6-1,-4 4 1,-2 8-22,-3 5 1,-1 4 0,0 1-1,0 2-298,3 3 1,4-7-1,-1 2-3756,5-1 4120,4 0 0,11-48 0,5-25 0,1 0 0,0-1 0</inkml:trace>
  <inkml:trace contextRef="#ctx0" brushRef="#br1">15106 8273 7914,'-8'0'2314,"2"-1"-1874,6-4 0,1 3 1,4-3-91,5 4 1,-2-4-1,1 0 1,2 0 129,2-1 1,6 0 0,2-6-1,1 1-360,4-5 0,0 2 0,-1-5 0,-1 1-49,2-1 1,1 1 0,0-4-1,-3 1-604,-5 4 1,-4 1-1,-4 1-773,-2 1 1,-5 4 0,-1 2-1736,-6 2 3041,-5 1 0,-64 5 0,29 0 0,-1 0 0</inkml:trace>
  <inkml:trace contextRef="#ctx0" brushRef="#br1">13998 8619 7996,'8'-10'-539,"-3"0"0,-3 6 1156,-2-6 0,-2 7 13,-3-2 1,2 3-415,-7 2 1,6 0 0,-6 0-52,-1 0 1,0 2 0,-1 3 0,4 4-90,2 4 0,-4 3 0,4 3 0,0 5-107,-1 3 1,2 2-1,5 2 1,0-1-47,0-1 0,5 1 0,2-11 1,1-1 91,3-2 0,2-6 0,1-2 1,0-2 122,1-3 0,-6-8 0,1-4 0,0-4 18,-2-1 1,-2-1-1,-6-1 1,0-1-111,0-3 0,0-4 1,-2 4-1,-2-1-311,-6 0 1,-1 0 0,0 4 0,1-2-364,-1 1 1,3 2-1,0 2-46,1-1 1,3 1 0,5 1 113,4 3 1,-2 4 559,7 6 0,31 45 0,14 11 0</inkml:trace>
  <inkml:trace contextRef="#ctx0" brushRef="#br1">14315 8892 7996,'-5'10'0,"0"-1"0,-1-6 1611,1 2-1213,3-3 1,-4-9 0,6-2 0,0-4-131,0-1 0,2-1 0,1-1 0,3-1-18,2-3 1,-3-4 0,4 4 0,3-1-55,0 0 1,3 2 0,-1 4 0,1 1 10,-1 0 0,2 6 0,2 3 0,1 3-103,-2 2 0,-1 7 0,-1 2 0,-1 6-97,1 4 1,-1 3 0,-1 7-1,-2 0-435,-2 0 1,-4-2 0,3-2 0,-1-2 224,-4-2 1,0-2 0,0-5 0,2 0-4783,-2 1 4985,-1-7 0,-15-66 0,-3-22 0</inkml:trace>
  <inkml:trace contextRef="#ctx0" brushRef="#br1">14732 8734 9732,'14'0'571,"2"0"0,2-2 0,3-3-216,1-4 0,-3-4 1,4-2-1,-3 1-236,-2 0 1,-2-5 0,-2-1 0,-1 3-133,-3 1 0,-4 0 1,-6-2-173,0-1 1,-6 5-1,-5 6 1,-5 1-211,-4 4 1,-4 1 0,4 4-1,-1 3 115,0 4 1,2 9-1,4 3 1,1 1 290,0 4 1,4 1-1,2 2 1,2-1 152,3 1 0,1-5 0,4 0 0,4 0-92,8-1 1,1-3 0,5-5 0,0-2-260,-1-4 1,5 2 0,-5-6 0,0-2-348,2-1 0,-5-2 0,3 0 0,-3 0 534,-2 0 0,1-19 0,-1-5 0</inkml:trace>
  <inkml:trace contextRef="#ctx0" brushRef="#br1">15451 8446 8333,'-8'0'1058,"2"1"0,7 4 1,3 5-861,0 3 0,6-2 1,-5 2-1,0 4-103,1 4 1,-4 0 0,2 6 0,-2 3-290,-2 1 1,0-1 0,0-1-1,0 0-287,0-1 0,0 0 1,0-4-1,0-5-2407,0-3 2888,0-2 0,-38-25 0,-10-7 0</inkml:trace>
  <inkml:trace contextRef="#ctx0" brushRef="#br1">15322 8719 9106,'14'0'877,"1"0"1,1-1-601,3-4 1,-2 3 0,7-4 0,0 1-229,-1 0 0,4-1 0,-5 3 0,2-2-368,0 2 0,-5-4 0,4 3 0,-3 0-539,-2 3 1,-2-4 0,-2 0-1239,1 2 2096,-1 1 0,1 2 285,-7 0 1,0 2-1,-5 3 636,2 4 1,-1-1 0,-4 2-388,0 1 1,5-3-1,0 2 1,-2 1-166,-1 2 1,-2 1-1,1 0-23,4 1 0,-3-1 0,3 1-126,-4-1 0,4-4 1,1-1-145,2 2 0,-3-4 0,5-2-130,1-4 1,2-1-1,-1-1 1,0-4 42,-3-5 1,1 2-1,3-1 1,-2-4-37,-2-5 0,-1 7 0,4-3 0,-3 1-70,2 0 1,-3 5-1,0 2-111,-1-1 0,4 7 0,-3 0 52,0 8 0,0 5 0,-5 1 0,2 1 92,-2-1 1,0 1-1,1-1 1,2-1-27,2-4 0,-3 3 214,4-8 1,1 1 0,3-6-130,-4-4 1,4-3 0,-5-8 0,2-2-456,-1-1 0,-1-2 1,3 4-1,-1-3-175,1 3 1,-3 1-1,0 1 1,0 3-181,0 2 1,-3-1 776,5 6 0,-1 0 0,4 7 20,-3 3 1,-2 3 0,-5 6 108,2 0 0,4 1 0,-4-1 0,-2 1 267,-1-1 1,-2 0-1,0 1 228,0-1-861,0-6 0,0-5 1,0-11-1,0-6-374,0-2 669,0-6 0,2-28 0,2-12 0,0-9 0,0 1 0</inkml:trace>
  <inkml:trace contextRef="#ctx0" brushRef="#br1">16329 8374 8026,'8'2'196,"-3"2"1,-2 0-821,2 5 1,-2-1 0,5 3 623,-2-1 0,5-7 0,-1 2 0,-2-4 0,2-1-77,1 0 1,2 0 88,1 0 1030,0 0 1,-4 0-584,0 0 0,-7 2 0,2 3 1,-5 4-62,-5 4 1,2 6 0,-5 2 0,0 2-211,0 2 1,4 2 0,-2 2-1,1 0-213,0 0 1,1-2-1,4-3 1,0-5-466,0-3 0,1-3 0,4-2 1,5-3 164,2-2 1,3-1 0,-1-6 0,1-3 120,-1 0 0,0-6 0,1 4 1,-1-1 245,0 1 0,1-5 0,-1 3 195,1 0 1,-1-4-1,0 8 1,1-1 18,-1-2 0,1 1 0,-1-5 0,-1 1-96,-4-1 0,4-2 0,-3-1-78,2 0 0,-4-1 0,-3 1-123,-3-1 0,-4 3 0,-3 2 1,-4 5 92,-4 4 1,-6 2 0,-2 4 0,0 6 148,1 7 0,-4 4 0,4 7 1,3 0 7,1-1 1,3 1 0,2-2 0,3-1 53,1-2 0,3 0 0,5 3 1,6-3-523,7-5 0,7-4 0,9-6 0,4-4-610,4-3 1,5-15 868,5-6 0,-8-15 0,7-12 0,1-2 0,5-4 0,1-1 0,0 1 0</inkml:trace>
  <inkml:trace contextRef="#ctx0" brushRef="#br1">24515 5194 7177,'-14'5'12,"-1"0"0,1 4 1,-1-2-1,3 1 477,2 3 0,-1 2 0,4 1 0,1 0-222,0 1 0,-4-1 1,4 1-1,-2 1-10,-3 3 0,3 2 0,-2 4 0,-1 1 0,-2 4 0,-6 1 0,-2 5 0,0-1-103,0-3 1,2 4-1,3-1 1,-1 0-131,-3 0 1,6-3 0,6-6 0,0-4-190,0-1 0,5 3 0,-2-5-175,4-1 1,7-7 338,4-2 1,2-5 0,3 0-1,-1-2 168,0-2 0,1-6 0,-1-4 0,2-3 133,3-1 1,-1-5 0,6-2 0,0-2-9,-2-2 0,4 2 1,-5 1-1,1 0-277,4-1 1,-4 6 0,0-2-1,-1 3-1063,-3 1 0,-7 6 345,-1-1 1,-7 8 0,2 2 0,-5 8-1873,-5 5 2575,-3 8 0,-26 10 0,-11 5 0,-2 6 0,0 1 0</inkml:trace>
  <inkml:trace contextRef="#ctx0" brushRef="#br1">24198 5885 7833,'-28'-2'0,"-1"-1"260,0-2 1,7-4-1,3 2 1,3-2 176,1-7 0,2 0 1,2-7-1,2 1-455,-3-1 0,6 0 0,0-8 0,1-1-129,0-1 0,0 4 0,5 5 0,0 0 147,0 1 0,19-55 0,-7 35 0,0 0 0</inkml:trace>
  <inkml:trace contextRef="#ctx0" brushRef="#br1">25536 4014 7832,'-14'0'78,"0"0"1,-2 0 0,-2 2 0,-1 3 114,1 4 1,1 6-1,-1 4 1,-3 5 40,-1 3 1,3 10 0,-5 6 0,-2 8-23,-1 5 0,-2 8 0,1 2 1,-1 1-22,0 0 1,7-6-1,4 1 1,7-4-43,6-6 1,3-10-1,6-15 1,4-9-174,6-7 0,10-8 0,0 2 1,3-7-51,2-7 1,0-3 0,-1-10-1,1 0 3,0-1 0,-5-1 0,-2-3 0,-2 2 28,-8 1 1,1 1 0,-8-1-1,-2 5 100,-1 3 1,-10 3-1,-5 4 1,-6 4 33,-4 3 0,4 4 0,-5 3 0,-1 6-128,-3 6 0,1 1 1,2 4-1,4 1-419,5-1 1,-2 1 0,10 2 0,0-3-351,4-1 1,2-2 0,2-4 805,0-1 0,26-6 0,6-1 0</inkml:trace>
  <inkml:trace contextRef="#ctx0" brushRef="#br1">26443 4316 7804,'0'-9'127,"0"-1"1,0 5 0,-2-3 429,-3 2 1,4 3 0,-6 6-245,1 2 1,4 11-1,-4 0 1,1 5-93,0 4 0,-6 9 1,2 3-1,-4 3-80,-1 3 1,-1-3 0,1 9 0,-1-1-269,1 0 1,-2 0-1,0-6 1,0-4-514,3-4 0,4-9 0,-3-4 0,4-3-720,2-6 0,-5-7 1360,1 0 0,4-3 0,-1-2 0</inkml:trace>
  <inkml:trace contextRef="#ctx0" brushRef="#br1">26098 4604 7830,'0'8'648,"4"0"0,4-5 1,4 4-509,3 1 1,5-5 0,-1 3 0,5-1-497,3 0 0,2 1 0,0-2 0,-1 0-245,1 0 0,0-3 1,0-1-1,-2 0 601,-3 0 0,-3 0 0,-7 0 0,0 0 0,1 0 0,-6 0-44,1 0 0,-5 0 362,4 0 0,-5 7 0,0 2 301,-2 4 1,-2-3-1,0-1 1,0 2-229,0 2 1,0 3 0,-2 2 0,-1 1-66,-2-2 1,1 1-1,4 0 1,0 1-14,0-2 0,-5-1 0,0-1-208,2-1 0,8-1 0,4-3-179,4-6 0,3-4 0,3-6 1,3-7-81,1-4 0,4-7 1,-5 3-1,2 0 0,0 0 0,-6 2 0,1 5 0,-4-1 37,-6 1 1,4 6 141,-4 3 1,-2 5-1,-2 5 90,-4 4 1,-1 4-1,0 2 30,0-1 1,0 0-1,2-1 1,1-2 37,2-1 0,4-5 1,-2 3-105,1-2 0,0 1 0,3-4 1,-1 2-189,1-2 0,-3-2 0,1-1-365,3 0 0,0 0 1,3-1-237,-1-4 1,1 3 0,-3-4 0,-1 1-7,-1 0 1,0-6 0,4 3-1,2-1 716,3-1 0,-3 2 0,3-3 0,-3 3 0,-1 1 0,-1 1 0,1 3 0,-1-2 0,0 0 0,-1 7-41,-3 3 0,-2-2 0,-5 6 0,2 3 120,-2 0 1,-2-2 0,-1 0 1000,0 1 1,0 2 121,0 1-1579,0 0 0,0-7 1,0-7-1,0-10 377,0-7 0,13-44 0,3-16 0</inkml:trace>
  <inkml:trace contextRef="#ctx0" brushRef="#br1">27536 4403 7819,'-6'9'0,"-2"1"74,0 1 1,0-3-1,5 2 1,-2 1 55,2 2 1,1-4-1,4-1 1,2 0-392,6 0 1,3-4-1,1 0 1,1-2-124,-1-2 0,5 0 0,0 0 0,-1 0 384,-2 0 0,-6 0 0,-1 0-185,2 0 473,2 0 0,-5 1 268,-3 4 1,-10 3-1,-5 7 1,-2-1 49,-3 0 0,-4 7 0,0 2 0,1 1-379,2 0 0,2 0 1,0 4-1,-1 1-178,1 0 0,6-7 0,3-1 0,3-2-171,2 0 0,0-4 1,0-6-1,2 1-371,3-2 1,4-2-1,9-6 1,3 0 251,1 0 0,-3-4 0,4-1 0,-1 0 337,1-1 1,0 2 0,6-4 0,-2 0 78,-3 0 1,4 4 0,-4-4-1,3 0 18,2 0 0,-6 3 0,0-3 0,-2 0-29,-4 0 0,-1 0 0,-3-3 0,-3 1-37,-6-1 0,-2 3 1,-4 0-1,-4 2-66,-8 2 0,-2 3 0,-10 1 0,-3 0-4,-3 0 0,-1 6 0,4 4 0,2 3-18,3 1 0,-2 5 0,9 0 1,2 0 126,4 2 0,8-3 1,-2 4-1,5 1-24,5-1 1,8-3 0,7 4 0,3-4-552,2-7 0,4 1 0,3-8 0,3-2-1263,2-1 0,0-2 1672,1 0 0,-2-27 0,2-10 0,0-3 0,0 0 0</inkml:trace>
  <inkml:trace contextRef="#ctx0" brushRef="#br1">21062 1352 7964,'-9'-12'338,"-1"2"1,5-1 238,-4 6 0,4-4 363,-5 4 1,5 0-540,-4 5 1,4 0 0,-5 0-119,-1 0 1,0 6-1,-2 4 1,0 3-185,-3 1 0,-3 2 0,0 3 1,-6 5-88,-7 3 1,0 9-1,-8 0 1,-4 3-93,-2-1 1,-8 5 0,3 5 0,-1-1 125,4-3 0,10-7 1,5-5-1,4-5 12,5-3-104,3-6 0,15-4 0,6-9-170,8-3 0,4-2 411,3 0 0,-6 0 190,1 0 1,-5 0 31,4 0 1,-4 0-77,5 0 1,-1 0-1,6-2-176,-1-3 1,1 4 0,-3-6-1,-1 2-120,-1 1 1,0-6 0,4 4 0,0-1-39,1 1 1,-1-4 0,1 4-999,-1-2 0,0 3-1767,1-4 0,-7 7 1891,-3 2 0,-5 2 1,-4 7-1,-4 1 867,-4-2 0,0 4 0,-7-2 0,2 3 0,-3 1 0,0 1 0,-6-3 0,2 0 7,-1-3 1,-3-1 0,1 2 0,2-4 339,1 1 1,0-6-1,-4 2 1,3-6 530,1-6 0,6-6 0,-1-4 1,5-5-327,4-3 0,-1-2 0,5 0 0,-1 1-310,1-1 0,1 0 0,5 0 0,0 2-593,0 3 1,2 2-1,2 4 1,6-3-593,3-1 943,1-2 0,13-10 0,5-6 0,3-2 0,1 0 0</inkml:trace>
  <inkml:trace contextRef="#ctx0" brushRef="#br1">31507 9093 8039,'-14'0'455,"-1"0"596,7 0-537,2 0 1,6-1-265,0-4 1,6 3 0,4-2 0,3 2-109,1 2 1,2 0 0,2 0 0,2 0-23,3 0 0,1 0 0,4 0 0,1 0-110,0 0 1,1-2 0,2-1 0,2-2-103,-2 2 1,-3-3 0,-5 1 0,-5 2-174,-3 1 386,-2-4 0,-14 4 0,-9-1 0,-12 5-143,-6 2 0,-8 8 0,-4-3 0,-2 4-46,-3 1 0,3-1 0,1-2 0,2-1-3,-2 1 1,0 0-1,1 0 1,7-3 95,7-1 1,-1 2-17,7-4 1,8 0 0,11-7 0,9-2 16,9-6 0,4-3 0,9-1 1,1 0-34,1-1 0,7-4 1,-1 0-1,0 1 22,0 2 0,-2 3 0,-5 4 0,1 2 24,-1 1 1,-8 4-1,-5-2 40,-3 2 0,-8 4 1,-3 2-1,-5 4 21,-5 0 1,-4 5 0,-10-2-1,-4 5-91,1 4 0,-5-1 0,3-5 0,-2 1-29,2-1 0,-3-5 1,4 1-1,1 0-43,3-2 0,3 3 0,2-6-45,-1-2 2,7-2 0,8-7 0,11-4 0,7-1 50,6 2 1,-2-7-1,2 3 1,2 0 36,1 0 0,5-3 0,-2 7 0,-4-2 21,-4 1 1,-2-1 0,-6 6-1,0 2 207,1 1-86,-7 2 0,-8 2 0,-10 3-134,-3 4 0,-1-2 0,1-1-719,4 0 0,-3 2-1568,8 7 2298,-1-7 0,62-21 0,15-11 0</inkml:trace>
  <inkml:trace contextRef="#ctx0" brushRef="#br1">32183 10014 8039,'0'-9'5,"0"-1"371,0 7 0,0-5 3,0 3 1,-1 3-11,-4-2 0,2 2-41,-7 2-260,7 0 0,-4 2 0,9 1-16,3 2 0,-2-1 0,8-4 1,4 0-91,2 0 0,9 0 0,-2-1 0,4-2-21,6-2 0,-8-2 0,2 4 0,-2-2 101,-4 2 1,-1-3 0,-6 1 73,-1 2 1,-8 1 0,-7 2-87,-12 0 0,-8 5 0,-9 1 0,-2 2-15,-2 4 1,-6-4 0,4 1 0,-3 1-37,1-2 1,4 3-1,-3-5 1,2 1 82,3-1 1,4 1-1,4-4 1,4 2 89,4-2-129,2-2 0,12-1 1,9-1-1,9-2-142,8-2 1,3-6-1,2 1 1,1-3 89,4-1 1,-2 4-1,4 1 1,0-1 15,-4 2 0,-2-3 0,-1 6 0,-1 2 40,1 1 0,-6-3 0,-4 1 7,-3 0 1,-3 4-1,-5 4 65,-8 0 0,-12 6 0,-8-2 0,-3 3-84,-2 5 1,-4 2 0,-3-4 0,-2 1-27,2-1 1,-3 0 0,2 1 0,1-1-6,1 1 0,2-6 0,1 1 0,1-1 12,3-1 1,3-1-24,6-7 0,9 0 0,8-2 0,10-3-72,11-4 0,4 1 0,3-3 0,4-4 54,4-2 1,-1-3-1,0 6 1,-2 1 63,-3 4 0,3-4 0,-3 5 1,-5-2 59,-6 1 1,-5 5 150,-2 0 1,-9 4 0,-8 3-1,-11 3-160,-7 2 1,-8 7-1,-5 4 1,1-2-59,-2-1 1,4-1-1,-2-1 1,2-1-75,3-3 1,4 1-1,1-5 1,2 1-980,4-1 499,1-1 1,10-5 0,6-2 541,8-3 0,48-30 0,22-14 0,-23 12 0,1 0 0,-1 0 0</inkml:trace>
  <inkml:trace contextRef="#ctx0" brushRef="#br1">18027 9942 7905,'-15'0'-115,"1"0"0,4 0 296,1 0 1,4 0 136,-5 0 0,5 0 400,-4 0-394,6 7-169,-4-6 1,9 6 0,1-9-1,3-1 10,2-2 0,2-5 0,4 4-63,1-2 0,-1 5 0,2-2 0,2 3-37,1 2 1,0-1 0,-5-2-1,1-2-44,-1 2 1,2 1-1,2 2 1,1 0 18,-1 0 1,-2-5 0,-2 1 0,2 0-20,3 3 0,-3-1 0,3-1 0,-1-2-31,1 2 1,-3 0 0,3 0 0,-3-2 65,-1 2 1,-1-4-1,0 1 1,1-1 13,-1 1 1,1-5-1,-3 1 1,-1-3-7,-1-1 0,0 0 1,2-2-1,0-2-48,-3-1 0,1 0 1,4 3-1,-1-2-30,-3-1 1,2-7-1,-2 4 1,3-2-19,1 0 0,1 0 0,1-5 0,1 0 61,2 1 0,2-1 0,-3 0 1,2 0-20,3 1 0,-4-1 0,3 0 0,1 0 19,-1 0 1,-3 1-1,4-1 1,-1 0-26,0 0 0,-4 1 0,1 0 0,-3 3-7,-1 1 1,-1 1-1,0-2 1,-1 2-5,-3 3 1,1 1-1,-6 4 1,-2 1-13,-1-1 14,-2 7 33,0 2 1,0 8-1,0 2 1,0 6-25,0 3 0,-2 3 0,-1 3 1,-2 3-40,2 1 0,-4 9 0,3-4 0,-1 4-32,-2 4 1,6-4-1,-6 4 1,3 1 2,-1 0 0,0 0 0,5 3 0,0-2 5,0 2 0,0-3 0,0 1 0,2 0 42,2-1 0,4-3 0,7-9 0,-1-2 21,1-2 0,1-4 1,3-7-1,3-5 20,0-4 1,6-1-1,-4-1 1,3-4-16,2-5 1,-2-7 0,-2-3 0,-1 1 88,2-2 0,-4 5 1,1-3-1,-1 2-42,0-3 0,1 4 0,2-3 0,-2 3-28,-3 2 1,4 0-1,-3-1 1,2 1 39,2-1 0,-2 1 0,-1 1 0,0 2-10,1 1 1,1 1-1,4-4 1,1 2-25,0 1 0,0 7 1,0-2-1,-1 2-20,1-2 0,0 4 1,0-3-1,-1 6-10,1 3 0,-2 4 0,-1-2 1,-2 1 8,2 3 0,-6 2 0,1 0 1,0-1 67,3 3 1,-3-9 0,-2 10-1,-3 0 29,-2 2 0,5 1 0,1-3 0,-3 1-73,-1 3 0,3 0 1,0-2-1,-1 1-31,-2-1 0,0-2 0,2-2 0,1 1-2,-2-1 1,-1 0 0,-1 1 0,-1-1-18,1 0 1,-3-4-1,0-2 1,-4 0-23,-2 0 1,3 2-210,-4 4 0,0-4-1741,-5-1 765,0-6 1,-2 4 0,-1-9 1219,-2-3 0,-50-54 0,23 20 0,0 0 0</inkml:trace>
  <inkml:trace contextRef="#ctx0" brushRef="#br1">18357 9741 7841,'0'14'-532,"0"1"0,-6-1 608,-4 0 0,2-6 1,0-1-1,0-2 260,0-1 0,4 1-170,-6-5 0,2-1 0,-3-3 0,3-2 107,1-2 1,-4 3-1,2-3-26,-4 2 1,-1-4 0,-1 4-105,1-2 0,-1 5 1,1-2-1,0 3-11,-1 2 1,1 0 0,-1 0 0,1 0-120,0 0 0,-2 5 1,-2 3-1,-1 3-93,1 5 1,1 7-1,-1-3 1,-1 4 14,1 7 0,2-3 0,2 8 0,0-3 35,-1 1 1,6-1 0,1-4 0,1-2 10,4-3 0,1 2 1,2-7-24,0-1 1,0-7-9,0-2 46,0-5 1,0 0-13,0-8 1,0-4 0,0-7 0,0-1 34,0-3 1,2-3 0,1-7 0,4 0 51,1 0 1,1-4 0,6 1 0,-1 3 27,0 3 1,2 2-1,2-4 1,1-1 42,-1 0 1,4 5 0,1 2-1,0 3-78,1 6 0,0 0 1,4 8-1,-3 2-69,-1 1 0,-6 2 0,3 0 48,-1 0 1,-4 5 0,3 0-1,-3 0 27,-1 1 1,-6-4 0,-1 4-1,0-1 9,0 0 0,0 6 0,4-1 0,-4 2-70,-2 3 1,4-1-1,-4 1 1,0-1-20,1 0 0,4-1 1,-3-2-1,2-1-125,-1 1 0,-4 2 115,5 1 0,-1-6 87,5-3 1,1-5 0,-1-5-1,-1-6-88,-3-7 1,2 1 0,-2-7 0,3-2-247,1-1 0,1 3 0,-3 2 1,0 1 3,-3 3 0,1 2 0,3 2 1,-2 1 262,-2 4 0,1-36 0,4-3 0</inkml:trace>
  <inkml:trace contextRef="#ctx0" brushRef="#br1">14646 15338 7754,'-7'9'0,"-2"1"112,-4 1 0,0 2 748,3 1 1,6 1-507,8-1 0,4-6 0,7-1 0,-1-3-84,1 1 0,5 0 0,3-5 0,1 0-41,0 0 1,-2-5 0,4-1 0,-2-1-20,1 1 1,4-4-1,3 4 1,2 0 8,-2-1 0,4 2 0,3 5 0,2-1-6,2-4 0,5 3 0,2-4 0,1 0-28,3-4 1,4-4 0,3-6 0,1-5-62,-1-7 0,4-2 0,1-7 0,-1-6-145,-2-2 0,-4 1 0,-2-3 0,3 0-18,2-1 1,-9 6-1,-1-2 1,-5 3 123,-4 2 0,2-2 0,1-1 1,2-4 19,-2-1 0,-1 3 1,-2-3-1,2-2-9,3-3 0,-5 7 0,2-9 0,-4 2-116,4 0 1,-2-1-1,5-1 1,-3 1-21,-2-1 1,-1 1-1,-2-1 1,-2-1-30,2-3 1,2 4 0,1-1 0,-2 5 49,-2-1 1,2 2 0,-2-1-1,1-2 14,-2 2 0,4-1 1,-6-2-1,3-1 69,-1 1 0,-4 4 0,2 2 0,0 0 81,-4 0 0,0-2 1,-2-5-1,2 1-12,0-1 1,-5 1 0,7-1-1,-4-1-60,-1-3 1,4 2 0,1-4 0,-1 0-96,3-3 1,-4 2 0,4-2 0,0 0-8,-5 1 1,0 2 0,-2 6 0,-1-1 68,1-3 0,-6 8 1,-3-4-1,0 4 28,-1 3 0,5-7 0,-4 4 0,1-4-25,0 2 0,3 2 0,-3-4 0,1-1-2,4-3 1,-4 3 0,2-4 0,2 4 32,1 2 1,2-1 0,-1 0 0,1 2-11,0 4 1,1-3 0,2 7 0,3 0 2,2-1 1,-3 4 0,4-3 0,1 3 1,-3 2 0,6-2 1,-4-1-1,4 0-84,1 4 0,0-1 0,0 5 0,0-2-21,1 1 0,-3 4 0,-2 6 0,-4 2 14,0 3 0,-5 3 1,4 9-1,-4 0 59,-1 3 1,-3 6-1,1-2 1,3 3 12,0 2 1,6 2-1,-3 1 1,1 3 3,1 2 1,-3 2 0,5 4 0,-2 2-37,-3 4 0,0-3 0,0 7 0,3 2 4,2 1 1,-1 2-1,4 1 1,-3 2-19,-2 2 1,0 6-1,-3-4 1,2 3 8,-2-1 1,-2 0-1,-1 6 1,2-1 58,2 0 1,-3 0-1,4 0 1,-4 2-61,-1 3 1,0-2 0,0 5 0,-1 1-21,1-1 0,0-3 1,0 5-1,0 2 6,-1 6 0,-4-2 0,-1 4 0,-2-3-72,-4 3 0,4-2 1,0 4-1,-1-1 6,1-3 0,3 3 0,-3 0 0,1 1 60,4 4 0,0-5 0,-1 0 0,-3-2-3,-1 1 0,5 5 1,-2-1-1,1 2 12,-1-2 0,4 2 0,-4-5 1,3 2 8,1 2 1,1-2 0,0 1 0,1 0 17,4-1 0,-4 6 1,5-4-1,-1 4 13,0-1 1,4-7-1,-3 1 1,4 2-19,-17-31 1,0-1 0,21 27 0,-19-28 0,0 1 0,23 29-28,1-2 1,-25-28-1,0 1 1,3-2-1,1-1 1,-1 2 0,1 0-3,-2-1 1,1 1 0,1-3 0,0 0 0,-2 2 0,0 1 0,1 1-1,0-1 22,4 1 0,0 0 0,-2 1 0,1-1 0,2-1 0,0-1 0,0-2 0,-1 0 26,1-1 1,1-1-1,1 3 1,1 0 0,3 0-1,1 0 1,0 0 0,1-2 65,-2 0 0,1-2 0,1-1 0,2 0 0,0 1 0,1 0 0,2 0 0,1-1-39,3 0 0,0-2 0,0-1 0,0-1 0,1 1 0,1 0 0,2-1 0,0-1-67,1 0 1,1-1 0,2-2 0,0 0 0,3 0-1,0-1 1,1-1 0,0-1-98,-1-2 0,1 0 0,1 0 0,1 0 0,0-2 0,2-1 1,2 1-1,1 0-268,2 0 1,1 0 0,-5-1 0,1 0 0,-1 2-1,-1 0 1,0-1 0,0 0-705,0 0 0,0 1 0,1 1 0,1-1 0,-1 2 1,0 1 1066,-3 1 0,0-1 0,3-1 0,0-1 0,-9 3 0,0 1 0,-2 0 0,-1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13423 16949 8799,'-15'0'-553,"7"0"1391,2 0 0,17-4-504,4-1 1,2-2 0,-1 4-1,2-2-8,1 2 0,0 2 1,-3 1-1,2 0-86,1 0 0,5 0 1,-3 0-1,1 0-112,4 0 0,1 0 1,1 0-1,1 0 7,0 0 1,5-7 0,1-2 0,2-4 24,2-2 0,-2-5 0,0-6 0,0-4 8,0-4 0,-1-11 0,4 2 0,-3-2-109,-2 1 0,-1 0 0,-5 1 0,-1 0-106,1 0 0,-5 6 0,0 4 0,0 4 64,-2 5 0,4-7 0,-5 6 1,0 1 23,-1 2 1,0-4 0,-5 0-1,3-4 117,1-4 1,0-1 0,-4 3 0,-1-3 38,1-2 0,4 1 0,0-4 1,0 1-120,2-1 1,-3 4-1,4-3 1,-1-1 3,-4-1 1,4 2 0,-2 1 0,0-2-42,2-2 0,0-1 0,3 0 1,-3 0-13,0 0 1,-4-2 0,7-3-1,0-3-9,-2 0 0,4-5 0,-5 3 1,0-3 11,-1-2 0,6-4 1,-2 0-1,1 1-18,-1 2 1,4 1 0,-6 1 0,2-1-1,0 1 0,-5 1 0,4 1 0,-1 4 3,0 2 1,-3-6 0,4 4 0,-2-2 73,-4 1 1,4 0 0,-2-2 0,0 0-46,2-5 1,-3 6 0,4-5 0,-1 2-21,-4 0 0,-1-3 1,-1 0-1,-1 0-33,1 3 1,-1 2 0,0-2 0,1 0 8,-1-2 0,-4 9 1,-1-9-1,1 4 2,-2 2 1,5-5-1,-5 3 1,1-4 8,1 2 1,-5 3 0,4-1 0,1 0 3,-2-6 1,5 3-1,-4-5 1,4 2 12,1 3 0,-1-2 0,-2-2 1,-1-1 16,1 1 0,2 2 0,1 1 0,-1 1 31,-3-1 0,3 2 0,-5 2 1,1 1-32,1-1 0,-2-2 0,3 0 0,-3 1-21,-2 3 0,4 4 0,-4-5 1,1-2-41,-1 0 1,-1 2-1,-4 2 1,3-1-11,0 1 0,1-1 0,-5-4 0,0 1 35,0 2 0,0 7 0,0-3 1,0-1 31,0-3 0,0 4 0,0 1 0,0 1-5,0-1 1,0 2-1,0-5 1,0 1-20,0 4 1,5 6 0,0 2 0,-2-2-24,-1-2 1,2 1 0,1 1-1,-2 3-9,-1 2 1,3-5 0,0 3 0,-1-1 1,3-1 1,-6 2 0,6-3 0,-2 2 6,-1-2 1,6 0-1,-4 0 1,2 2 2,4-2 0,-4-2 0,1-1 0,2 2 17,2 2 1,1-2-1,1 2 1,-1-4 54,1-5 1,4 3-1,2-3 1,-1 2-14,1-2 0,5 2 0,-2-4 0,3 4-7,2 4 0,1 2 0,2-3 0,2 0 15,-2 0 0,3 4 0,-2 3 0,-1-1-102,-1 0 0,4 5 1,2-2-1,-1 4-142,-2 1 1,-4 7 0,1 3 0,1 3 100,1 1 1,1 7-1,-5 4 1,-1 2 49,1 2 0,0 0 0,-2 0 0,-1 2-2,-2 2 1,0 4 0,4 7 0,1-1-17,0 1 0,-5-1 0,0 2 0,0 2 15,-2 1 1,5 1 0,-4 0 0,1 4 3,0 3 1,-7 2 0,4-1 0,-2 1-49,0 0 0,5 5 0,-4 1 0,-3 1 7,-1 4 1,-1 4-1,-1 2 1,-1 4 27,-4 1 0,4-3 1,-5 4-1,2 3 34,-1 1 1,-1 0 0,3-2 0,-1-1-11,1 1 0,-3 7 0,2 1 1,-1 1-18,-1 1 1,4-5 0,-6 5 0,0 0-3,1 3 1,-1-3 0,-3 0 0,4-2 51,1 0 1,-3 2 0,3-3 0,0 3 29,0 1 0,0-4 0,3 3 0,-2 0 43,2 3 0,2-1 0,2 1 0,-1 0-68,0-1 1,1 9-1,-1-3 1,1 1-5,-1 1 1,0-1-1,1 2 1,1 4-12,-7-39 1,1 0 0,4 30 0,2 2 0,-5-2-21,1 1 0,0 4 0,3 3 1,-8-37-1,0 0 1,8 37 1,-9-37-1,0 0 1,0-1-1,0 1 1,-2 2 0,1 0 7,1 3 1,-1 0-1,1-2 1,0 0-1,-1 1 1,1 1-1,-2-2 1,0 0 14,-1-1 1,0 0 0,3 1-1,-1 0 1,0 1 0,0-1-1,1 1 1,-1 0 40,0-3 1,0 1 0,1-1 0,1 0-1,2 37 1,5 1-37,-4-39 0,0 1 0,6 38 0,-7-40 1,1 0-1,6 40-38,-2-1 1,-4-37 0,-1 0 0,1 1 0,0 2 0,-1-1 0,1-1 26,0 0 0,1-1 0,-3 0 0,0 1 0,2 1 1,0 1-1,0 2 0,-1-1-9,1 2 0,0-1 0,2-3 1,0 1-1,-2 1 0,0-1 0,1 0 1,1 0 11,0 0 1,1 1-1,-1-2 1,0 0-1,1 1 1,0 1-1,0-3 1,1 0 42,-1-2 0,0 0 1,1-1-1,2 0 1,1-3-1,1 1 0,0 1 1,-1 0-20,1 1 1,0 0 0,1-2-1,0-1 1,-1 2 0,-1 1-1,1-2 1,1 0-12,1 1 1,0-1 0,1 1 0,1 0-1,1 0 1,0-1 0,1 2 0,0 0-21,-1 0 1,1 0 0,1 2 0,1-1-1,0-2 1,1 0 0,0 1 0,2 0-10,-1 2 0,1 0 0,0-3 0,1 0 0,0-1 0,1 1 1,1-2-1,0-1-7,1 0 0,-1 0 0,0 0 0,0 0 0,3 0 0,1-2 1,1 0-1,1-1-89,1-1 1,0-1 0,2 1 0,0 0 0,2-1 0,2 0 0,0 0 0,1 0-166,1 2 0,2-2 1,1-2-1,0-2 0,3 4 1,0-1-1,2 1 0,0-1-243,2-1 0,0 1 0,3 2 0,1 0 0,1-1 0,-1 0 0,1 0 0,1-1-298,-1 0 0,1-1 0,-4-3 0,1-1 809,3 0 0,-1-2 0,1-1 0,0 0 0,3-1 0,0-1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11998 8460 7891,'7'-8'-842,"-6"-5"674,4 4 0,-3 1 0,-1 0 329,4 2 1,-2 1 942,7 5 1,-7 1-1,4 4 1,-3 5-665,1 2 1,5 3-1,-4-1 1,2 1-11,3-1 1,1 5-1,-1 2 1,-2 1-147,2 4 0,4-2 1,2 3-1,3 4-89,-3-1 0,4 2 1,-2 0-1,0 3-60,2 2 1,-5-5 0,3 3 0,-3-2-171,-1 1 1,-1 0-1,0-6 1,1 0 89,-1-4 0,-6-2 1,-1-4-1,-3 1 111,1-2 1,0-1 226,-5-1-263,0-7 0,0-4 0,-2-8 13,-2-6 0,0-4 0,-5-5 1,-2-7 60,-2-6 0,-2 0 1,1-6-1,0-2-136,-1-2 1,-4 4 0,-2-1 0,1-1-30,-1-1 1,-3-2-1,3-1 1,0 0-116,0-4 0,2 6 1,6-3-1,2 4 38,2 6 0,6 9 0,-2 7 32,3 3 0,9 8 0,1 5 0,1 6 105,1 7 0,-1 9 0,6 5 0,-1 4-34,0 6 1,1-2-1,-1 5 1,1 0-43,-1-1 1,0 1-1,1 3 1,-2-3-25,-4-2 0,4 5 0,-3-3 0,1 1-46,-2 0 0,-1-6 1,-5 0-1,2-4-20,-2-4 1,-1-7 36,-2 2 0,0-11 9,0-8 0,-2-6 0,-2-10 0,-6-3-268,-3-5 0,4-3 1,-1-4-1,-1-2-290,-2-6 1,-6-2 0,0-2 0,0-1-267,-2 1 1,5 5 0,-3 3 0,3 3-2128,1 5 2499,1 7 1,6 14 472,3 16 0,3 30 0,3 16 0,-1 6 0,0 0 0</inkml:trace>
  <inkml:trace contextRef="#ctx0" brushRef="#br0">12070 9050 7891,'-9'0'5,"-1"0"0,1-1 236,1-4 1,-4 2 0,6-5 426,-2 1 0,5 1 1016,-2 1-1155,3 3 1,9-9-1,2 6 1,4 1 87,2-3 0,5-1 0,3-6 0,1-1-96,0 1 1,4-2-1,8-3 1,0-5-122,4-3 0,-3-8 0,1-4 0,2-4-194,2-5 1,1-3-1,-1-5 1,-5 3-194,-9 5 1,-2 10-1,-10 6 1,-5 5-665,-3 3 507,-3 13 0,-12 4 0,-4 17 0,-6 3 120,-7 1 0,-3 7 0,-2 3 0,-2 4-3,-2 6 0,2 3 0,-4 6 0,2 0 26,-1 0 1,-6 2-1,3 3 1,1 3 32,2 0 0,5 2 0,7-8 0,6-7-64,5-6 1,9-8 0,4-14-241,11-5 0,2-15 0,9-6 0,2-5 136,1-4 0,2-4 0,-2-3 0,-1-2 187,-2 2 0,-2-1 0,2 2 1,-5 4 132,-3 0 0,-1 5 0,-3-1 322,-2 3-679,-4 7 1,-12 14 0,-4 12-1,-2 5-270,-3-1 0,1 4 0,1-2 0,2-1-50,1-2 1,2-2-1,-3-1 493,2-3 0,-14-68 0,8 18 0,0 0 0</inkml:trace>
  <inkml:trace contextRef="#ctx0" brushRef="#br0">13883 8302 7869,'-14'8'-1324,"-1"3"2331,1-6 0,6 6-364,3-1 1,10 3 0,5-1-119,2-2 1,3 3 0,-1-4-1,0 4-102,1 1 1,-1 1-1,1 1 1,-1 3-164,0 5 0,1 3 0,-1 4 0,1 1-104,-1 1 0,0 6 1,1-4-1,-1 1-47,1 4 0,-3 0 1,-1 0-1,-1-3-59,1-2 0,0 0 0,1-4 0,-3-1-113,2-3 1,2-7 0,2-1 0,-3-3 202,-2-2 0,3-1 270,-4-3-187,-2-4 1,-1-8-146,-6-2 0,-5-4 0,-1-7 0,-2 1-181,-3-1 1,0-5-1,-1-6 1,3-4-113,-2-4 1,-4-8 0,-2 1 0,-3-7 12,3-3 1,1 0 0,2-2 0,-1 5 171,1 3 1,4 4-1,2 2 1,2 7 235,3 7 1,1 4 57,2 6 1,2 8-46,2 2 0,0 10 0,4 4-7,-2 4 1,0 1 0,-2 2 0,2 3-117,2 5 1,-3 4 0,3 2 0,0 2-74,0 2 1,0 1 0,1-2 0,-2 4-58,-1 0 0,-4 3 0,4-5 0,-1 2-119,0 3 1,-1-4 0,-4 1-1,0-3-358,0-7 1,0 0 0,0-6-1931,0 1 470,0-4 1,0-5 866,0-13 0,-1-8 0,-4-10 1104,-5-1 0,-28-32 0,-8-4 0</inkml:trace>
  <inkml:trace contextRef="#ctx0" brushRef="#br0">13883 9165 7869,'-5'15'0,"-1"-3"0,0 0-403,-1-3 0,4-6 1313,8 2 0,8-10 0,7-6 1,1-6-71,0-7 0,4-5 1,-1-5-1,4-4-230,0-4 1,6-1-1,-1 0 1,-1 0-285,-1 0 1,-2 0 0,-1-1 0,1 1-223,0 0 0,-7 11 0,-1 5 0,-3 3-35,-4 2 1,4 4-84,-9-1 73,-2 9 1,-3 5 0,-8 10-63,-6 5 0,-8 7 0,-2 4 0,-3 3 21,-2 7 0,-2-1 0,-4 8 0,-2 2-66,-6 2 1,2 1 0,1 0 0,-1 0 82,0 0 0,-1 5 0,-4 0 1,4-3 28,4-5 1,6-6-1,5-10 1,7-7-200,5-6 1,9-4-1,2-9-216,8-3 0,5-7 1,3-9-1,2-2 64,1-2 1,5-2-1,-3-4 1,-1 1 19,1 1 1,-2-3-1,-4 10 1,-1-2-416,1 0 0,-1 6 0,-1-1-426,-4 3 1,-2 2 0,-7-1 1107,0 1 0,-3-29 0,-1-12 0,0-4 0,0 0 0</inkml:trace>
  <inkml:trace contextRef="#ctx0" brushRef="#br0">17250 8417 7739,'0'-9'1406,"0"-1"-621,0 7 0,0-2-408,0 10 0,1 3 1,4 8-1,3 3-51,0 5 0,5 5 1,-4 4-1,4 6-104,2 2 1,1 2 0,1 2 0,4 3-77,1 5 1,1 1 0,2-1 0,-1-5-46,2-3 1,-4-4-1,1-2 1,-1-7-112,0-7 1,-4-6 0,1-9-1,-5-4 54,-4 1 0,3-6 22,-4 4 46,-2-3 0,-1-4-126,-6-3 0,-6-3 0,-4-6 0,-3 0-329,-1-1 1,-2-6-1,-2-3 1,-1-3 73,2-2 1,-4-4 0,0-1 0,0 1 135,1-2 1,-4-2 0,4-5 0,3 2 173,1 2 1,3 6-1,2-2 1,3 4 329,2 1 1,1 7 133,5 3 0,1 9-357,4 5 0,-2 5 0,5 5 0,0 5 16,0 2 1,-3 3-1,3 1 1,0 3-82,0 5 0,-3 3 0,4 3 0,1 2-82,-2 2 1,3 0-1,-4-4 1,-1 2-65,0 2 1,4 4 0,-5-5 0,0-1 34,1-1 1,-4-4-1,2-3 1,-2-5-45,-2-3 52,0-8 0,0-5 0,0-11 4,0-6 0,0-10 0,-2 0 1,-2-3-78,-6-2 1,-3-6-1,-1-5 1,-1-5 5,1-3 0,-2 0 0,-2 5 0,-1 0 53,2 0 0,1 0 0,1 1 0,1 4 95,0 4 1,6 10 110,3 5 0,5 17 0,5 13 0,6 15 39,6 11 0,1 9 0,6 4 0,0-1-22,-2 1 0,5-2 0,-4-3 0,1 1-29,0 2 0,-7 0 1,3-7-1,-4-2-179,-2-6 1,0-2 0,1-4-2037,-1-3 406,0-3 0,-6-15 0,-3-6 445,-3-8 0,-2 0 0,-2-2 1204,-3-1 0,-66 11 0,23 1 0,1 0 0</inkml:trace>
  <inkml:trace contextRef="#ctx0" brushRef="#br0">17350 9266 7746,'-14'6'408,"0"2"0,1 7 0,2-1 465,1 1 1,8-7-1,2-5-273,8-6 1,12-12-1,4-10 1,4-7-303,6-7 0,3-9 1,4-4-1,-1-4 255,-1-2 0,5 0 1,7-1-1,2-1-198,-26 29 0,-1-1 0,22-30 0,3 6 1,-3 3-276,-6 5 1,-7 7 0,-11 7-160,-5 10 1,-11 13 37,-8 6 1,-6 5-1,-9 5 1,1 4 115,-1 4 1,-7 8 0,-5 3-1,-7 5-149,-3 4 1,-3 9-1,-7 9 1,-5 3 17,1 6 0,23-29 0,0 0 0,2 0 1,0 0-1,-3 3 0,0 1 22,-2 2-1,0 1 1,-1 2 0,0 0 0,-2 2 0,1-1 0,2-1 0,1-1 7,2-3 1,1 0 0,-19 19 0,11-3-66,6-11 0,20-20 0,9-18 0,17-14-226,14-11 0,5-18 0,9-10 1,3-9 185,-22 26 0,1-1 0,1-4 0,0-1 0,1-1 1,1-1-1,0-1 0,-1 0 51,0 1 1,0 1-1,0 1 1,1 1-1,-6 4 1,0 1-1,20-26 617,-4 9 1,-9 15 128,-17 26 0,-11 17 0,-22 28 0,-5 6-28,-3 7 0,-2 6 0,0 2 0,1 1-550,-1-1 0,0 4 0,0-2 1,1-4-484,-1-4 0,2-5 0,1-6 1,4-5-1180,1-4 1,2-7 0,4-15 494,1-4 1,6-16 0,2-10 0,1-9-891,0-9 1970,0-2 0,-6-12 0,-3-8 0,-2-4 0,0-1 0</inkml:trace>
  <inkml:trace contextRef="#ctx0" brushRef="#br0">17408 8705 7746,'-7'-21'102,"4"5"1,-5-3 407,2 3 1,1 2 21,5-1 1,6 7-1,6 3 100,5 4 1,-1 7 0,3 4 0,-1 4-181,1 5 1,-1 4 0,6 5 0,1 3-166,3 2 0,0-1 0,-1 7 1,-1 1-125,-2 1 0,-2-4 0,2-2 0,-4-1-160,-4-1 1,-2 1 0,-1-5 0,-4-2-476,-4-3 0,-3-3 0,-2-7-3016,0 0 1778,0-6 0,-7-6 1710,-2-7 0,2-6 0,1 3 0</inkml:trace>
  <inkml:trace contextRef="#ctx0" brushRef="#br0">13236 5539 7956,'-8'0'2191,"3"0"1,10 0-1311,4 0 1,10 0 0,5 0 0,4 0-275,0 0 1,12 0-1,5 0 1,6 2-176,8 3 1,2-4 0,9 4-1,7-3-241,-36-2 0,1 0 0,3-3 0,0-1 0,5 0 1,1-1-1,0-1 0,0-1-93,1 0 0,1 0 0,1-1 0,1 0 0,2 0 1,1 0-1,-1 0 0,0 0 79,-2 1 1,0 1 0,1 3 0,0 1 0,-2 0 0,-1-1 0,1 2 0,1 1-96,1 0 0,0 0 0,-3 0 0,1 0 0,-1 0 0,-1 0 0,-1 0 0,0 0-67,0 0 1,-1 0 0,1 0 0,1 0 0,-1 0 0,0 1 0,0 1 0,0 0-10,-1 0 1,-1 0 0,-1 3 0,0 0 0,1-2 0,0 0 0,-1 1 0,1 0 36,2 2 0,0 0 1,-3 0-1,-1 0 0,1 1 1,0 1-1,-3-1 0,1 0 27,-1 0 0,1 0 0,-1 1 0,-1 0 0,3 1 0,-1 0 0,-1 1 0,-2-1 32,-3 0 0,0 0 1,1-1-1,0 0 0,-1-1 1,1 0-1,2 0 0,0 1 2,3-1 1,-1 0-1,-3 0 1,-2-1-1,1-1 1,0-1-1,35 1 4,1-3 0,0-2 0,-36 0 0,1 0 0,0 0 1,-1 0-25,37 0 0,-4 0 0,-5 0 0,-2 0-84,1 0 0,1 0 0,-2 0 0,-3 0 0,0 0 0,-5 0 0,4 0 0,-4 0-33,-2 0 0,-4 0 1,0 1-1,0 3-153,-2 0 0,-2 1 0,-5-5 0,-3 0 6,-3 0 1,4 0 0,-5 0 0,0 0-395,-4 0 1,-3 0-1,-1 0 1,0 0-476,0 0 0,-7-1 1,-3-4-1,-1-6-823,1-7 0,-3-4 0,2-7 1,-7-2 1871,-6-2 0,1-7 0,-1-3 0,0 3 0</inkml:trace>
  <inkml:trace contextRef="#ctx0" brushRef="#br0">3582 6950 7936,'-27'14'-58,"3"0"1,6 1 607,7-1 0,5 0 310,6 1 1,8-2 0,6-4 0,7-4-306,1-3 0,5-2 0,-1 0 1,4 0-156,4 0 0,4-5 0,-2-2 0,-1-1 20,0-3 1,5-2 0,-3-1 0,-1 0-128,-2-1 0,-4 1 0,-3 0 0,-3 1 258,-4 3-352,-4-3 0,-20 12 0,-7-2 0,-10 6-295,-9 6 1,-5 6 0,-8 2 0,0 4-214,-1 1 1,1-4 0,0 1 0,0-3 64,0-1 1,-5-1 0,0 0 0,2 1 33,1-1 0,3-4 1,4-1-1,6 3 369,6 0 0,7-2-68,10 0 1,9-7 0,11 2 0,6-4-46,7-1 1,5-5 0,5-1 0,4-2 357,4-3 0,1-2 0,0 0 0,0 2-22,0 1 1,-4 2 0,-3-3-1,-1 3-73,-3 2 1,-8 1-1,-4 5 28,-4 0 1,-12 2 0,-7 4-243,-10 8 0,-9 1 1,1 4-1,-1-3-357,-4-2 1,6 1 0,0-2-1,4-2-137,2-2 0,1-4-33,4 5 1,4-6 0,10 4 0,4-1-1,4-4 1,8-1 0,3-2 0,5 0-199,4 0 0,2 0 0,5-2 0,-1-3 630,1-4 0,7-35 0,5-15 0,-14 17 0,0 0 0,1 0 0</inkml:trace>
  <inkml:trace contextRef="#ctx0" brushRef="#br0">11423 7050 7908,'-14'0'2149,"-1"0"-1439,7 0 1,3 0 0,12 0-128,7 0 0,2 0 0,10 2 0,4 1-125,7 2 1,4 4-1,4-4 1,3 0-174,5 1 1,3-4 0,1 3 0,1-4-80,-1-1 1,-5 0-1,-4 0 1,-7 0 57,-7 0 1,-2 0-362,-13 0 1,-8 0 0,-13 0-75,-10 0 1,-9 2 0,-9 1 0,-4 4-150,-4 1 1,-4-4-1,-3 4 1,-3 0 78,-4 0 0,0-4 0,0 0 0,-3-2 75,-1-2 0,-4-2 0,2-2 0,7-6 116,5-3 0,10-1 0,8 1 0,8 2 181,9 1 1,6 1-1,10-4 1,8 2 34,9 1 0,4 2 1,12-2-1,2 6 174,2 2 1,6 2 0,1 0 0,3 0 127,2 0 0,-5 0 0,-1 2 0,-4 2-70,-6 6 0,2 3 0,-8 1 1,-7 1-153,-9-1 1,-3 2 0,-8 2-1,-2 1-171,-1-2 0,-9-1 0,-2-1 0,-4-2-478,-1-4 1,4 2-585,0-6 0,2-2 0,-1-8-510,4-4 0,5-10 0,5-7 1497,4-6 0,8-25 0,7-21 0,-1-3 0,-3 15 0,0-1 0,-1 0 0,1 0 0</inkml:trace>
  <inkml:trace contextRef="#ctx0" brushRef="#br0">12358 10345 9818,'14'0'230,"1"0"0,-1 0 0,1 2 1,-1 1-16,0 2 0,1 4 0,-1-2 0,1 1-72,-1 3 0,0 3 0,1 4 0,-1 3-5,1 1 1,-1-3-1,0 5 1,1 0-103,-1-1 1,0 2 0,1-6 0,1-1-61,3-2 0,-1-7 0,4-1 0,0-1 57,1-4 1,1-8-1,4-4 1,1-4 43,0-1 0,1-2 0,2-2 0,2-3-10,-2-1 0,3 4 1,-1-1-1,-2 5 79,-2 4 1,-3 4 0,-1 6 0,-4 0 4,-1 0 0,3 6 1,-5 4-1,0 4 23,2 5 0,-3 8 0,4 7 0,0-2-100,1-2 0,1-1 1,6 0-1,2-2-124,2-3 0,6-5 1,-2-9-1,4-5 15,1-4 0,5-1 0,0-1 1,0-4-43,1-5 1,-3-3-1,7-3 1,0 0 85,-2 2 0,-1-4 0,-6 10 1,3-1 34,1-1 0,6 2 1,-3-1-1,2 2 15,0 1 0,0 4 0,4-4 0,1 1-23,-1 0 1,5-1-1,2 3 1,0-2 22,0 2 1,5 1 0,-2 2 0,2 0-19,-2 0 0,3 0 0,-1 0 0,3 0-44,0 0 0,-2 5 0,-11 0 0,1 0 27,-4 1 1,-2-3 0,2 7 0,-2 1-5,-1 2 1,-7 1 0,4-1-1,-4-2-28,-3-1 0,4-6 1,-9 4-1,4-1-58,1-4 1,5-3-1,0-5 1,-2-6 26,-1-7 0,4 1 1,4-6-1,2 1 33,-3 0 1,3 3 0,-6-4-1,2 2 3,4 4 0,1 1 0,0 1 0,-2 3 47,-1 2 0,-1-1 0,8 6 1,0 2 92,3 1 1,-1 4-1,-4 1 1,1 3-110,3 2 0,2 0 0,5 4 0,-2-4-15,2-2 1,-4-3 0,4-8-1,1-4 37,1-4 0,4-8 0,-10-3 0,2-3-9,1-2 1,-5 1-1,1 0 1,-9 3-239,-9 1 1,-1 6 0,-10-1 0,0 5-280,0 4 1,-1 4 0,-5 6 0,-1 0-265,1 0 1,0 0 0,1 0 0,4 0-1130,4 0 1869,4-7 0,20-39 0,-28 15 0,-1 0 0</inkml:trace>
  <inkml:trace contextRef="#ctx0" brushRef="#br0">18803 10892 7771,'-9'0'-67,"1"-2"0,0-1 9,0-2 0,5-1 0,-4 3 1,2-4 215,1-1 1,-6 4-1,5-6 190,2-1 0,-3 3 298,1-2-194,0 1 1,5 2-268,0 7 0,0 8 0,2 10 0,1 3-38,2 1 0,1 7 0,-1 6 0,4 2-110,4 3 0,-3 1 0,-1 2 0,3 0 20,0 1 1,3-6 0,-1 0 0,1-1 13,-1-5 1,0 0 0,1-13-1,1-1 53,3-2 0,-2-8 0,6-5 0,-1-6 0,1-7 1,-4-4 0,5-5 0,0-5-83,-2-3 1,1-7 0,-6 0 0,4 1 12,1-2 0,-4 3 0,1-5 0,-3 2-1,-2 3 0,1 1 0,-1 4 0,1 3-152,-1 5 1,-6 3-882,-3 2 214,-4 6 0,-1 3 203,0 10 1,0-2 0,-1 5 0,-2 0-774,-2 0 1335,-6-5 0,-42 3 0,-18-6 0</inkml:trace>
  <inkml:trace contextRef="#ctx0" brushRef="#br0">19106 10921 8274,'0'-15'590,"3"1"0,5-1 0,8 0-244,4-5 0,4 4 1,5-3-1,2 3-153,2 2 1,-2-1 0,2 3 0,-3 0-84,-1 3 0,-2 6 1,-3-2-1,-3 3-187,0 2 1,-10 0 0,4 2 149,-3 3 1,-5-2-1,-2 6 1,-4 3 187,-1 0 1,0 3 0,0 1 0,-1 1-87,-4 3 1,-2 5-1,-2-3 1,2 2-470,1 0 0,4-1 0,-2 2 0,2-2-2030,2-2 2324,0-2 0,-26-30 0,-6-7 0</inkml:trace>
  <inkml:trace contextRef="#ctx0" brushRef="#br0">21523 10604 7670,'8'7'-814,"0"-6"492,-4 4 785,-2 3 0,4-5-119,-6 7 1,0-6 132,0 6 1,0-5-191,0 4 0,0 1-164,0 4 1,0-4 0,-1-2-1,-3 0 508,0 0-60,-1-5-255,5 4 1,0-15-1,0-5 1,0-6-225,0-4 1,0-1 0,0-4 0,0-1-3,0 0 1,0-5 0,0 1 0,0-1-113,0-1 1,0 5 0,0-2 0,0 6 33,0 7 0,0-2 1,2 4-94,2 4 9,-2 5 1,4 9-1,-4 6 1,1 6 102,2 4 1,0 14 0,-4-3 0,2 4-25,2 3 0,0 2 0,-5 6 0,0 1-9,0-1 1,0-5 0,0 0-1,0 2-22,0 2 1,0 0 0,0-4-1,0-4 5,0-4 1,0-1 0,0-1-1,0 0-3,0-4 1,0-4-1,0-5-18,0-1 0,2-4-125,2-1 1,-2-7-358,3-2 355,-4 0 113,-1-6 0,0 12 160,0 4 0,0 2 0,0 3 2,0-1 0,0 0 0,0 1 0,0-1-57,0 1 1,0-1 0,0 2 0,0 3-39,0 5 1,0-1 0,0 1 0,0 0-24,0-2 1,0 5 0,0-5 0,-1 2-51,-4 0 1,2-6-1,-5 1 1,1-3-92,4-1 0,-3-1 0,-1-1-64,-1-4 0,5 4-912,-1-3 587,-4-4 1,6-1 0,-3-10-633,4-4 0,1-9 1172,0-1 0,-8-24 0,-4-10 0,0-2 0,0 0 0</inkml:trace>
  <inkml:trace contextRef="#ctx0" brushRef="#br0">21393 10489 7837,'8'-14'0,"-2"-1"57,1 1 0,-4-1 0,7 1 0,-1 0 195,-1-1 1,5 1-1,-5 0 1,2 1 190,-1 3 1,1-1 0,4 6-51,1 2 1,-1 1 0,0 4-93,1 3 0,-3 9 1,0 10-1,-3 3-57,2 2 0,1 5 1,-1 1-1,-2 0-114,3 0 1,5-1-1,2-5 1,-1-1-98,-2 1 1,0-2 0,2-3 0,1-5-376,-2-3 1,-1-1-1,-1-2-647,-1-4 1,-4-2 132,-1-7 1,-6-2 0,1-3 855,-8-4 0,-30-28 0,-16-10 0,-5-4 0,-1 0 0</inkml:trace>
  <inkml:trace contextRef="#ctx0" brushRef="#br0">21594 10360 7948,'-22'0'439,"3"0"1,3 0-1,2 0 1,-1 0 211,1 0 0,-1 6 0,1 4 0,0 2-461,-1 3 0,1 5 1,-1 4-1,1 4-574,0 0 1,-1 8 0,2 0 383,4 1 0,-10 11 0,3-3 0</inkml:trace>
  <inkml:trace contextRef="#ctx0" brushRef="#br0">22702 11108 7688,'-11'-8'236,"-3"3"1,-4 3-1,4 2 1,-1 0 177,1 0 1,0 7 0,1 2 0,2 2-129,1-1 0,-1 3 0,-7-2 0,-1 5-64,1 3 0,1 2 0,-2 0 1,-5 6 0,-3 5 1,-2 13 0,-2-1 0,-2 8-106,-6 7 1,-1 2-1,0 7 1,5 3-35,5-3 0,4-7 0,14-3 0,4-9-8,8-4 1,8-13 0,12-5 0,9-4-84,8-6 1,4-1-1,3-3 1,-1-4-13,0-4 0,0-3 1,0-2-1,0-2-313,1-3 0,-3 1 0,-2-9 0,-8-3-297,-5 0 0,0-2 0,-9-1 0,-4-5-348,-7-3 0,-4-2 0,-5 2 977,-7 3 0,-26 3 0,-20-2 0,-2 2 0,-8-3 0,1 1 0,-1-1 0</inkml:trace>
  <inkml:trace contextRef="#ctx0" brushRef="#br0">22127 11741 7757,'11'0'794,"3"0"0,1-7 0,15-2 0,12-4-173,12-1 1,12-7 0,10-3 0,-35 10 0,0 1-423,1-2 1,1 1-1,-3 2 1,-1 2-1,37-8 1,-9 5-312,-10 4 1,-1 5-1,-11 0 1,-7 2-541,-7 2 0,-12 0 1,0 2-1,-5 2-2416,-4 6 3068,-4 3 0,-44 27 0,-10 6 0</inkml:trace>
  <inkml:trace contextRef="#ctx0" brushRef="#br0">23220 11726 7757,'10'-8'179,"-1"4"1,3 0 8,0 0 0,4 2 0,3-3 1,5 2 396,4-2 1,2 4-1,2-6 1,2 2-90,-2 1 0,-2-1 0,-3 5 0,-1 0-1335,-2 0 1,-7 0 426,2 0 1,-9 1 0,-8 3 0,-10 2-367,-12 2 0,-7 2 1,-6 4-1,-6 0 778,-2 1 0,-9 11 0,-7 7 0,-5 2 0,1 0 0</inkml:trace>
  <inkml:trace contextRef="#ctx0" brushRef="#br0">23220 11870 7757,'0'10'224,"-1"-1"18,-4 3 1,3 0-1,-1 1 1,6-2 118,7-1 0,4-5 1,5 3-1,5-2-65,3-3 0,9-1 0,2-2 0,5 0-262,5 0 0,-2 0 0,6 0 0,-3-2-879,-2-2 0,-1 0 0,0-5 845,2-2 0,0-9 0,3-5 0,3-2 0,-1 0 0</inkml:trace>
  <inkml:trace contextRef="#ctx0" brushRef="#br0">24760 11482 7741,'-15'0'301,"6"1"1,-1 3-1,-1 2 250,-2 2 1,-1 6 0,-1 9 0,1 4-295,-1 8 1,1 7-1,0 6 1,1 4-16,3 4 0,-1 0 0,8-5 0,5-6-9,6-5 0,6-16 1,5-3-1,5-10-62,3-4 1,7-9-1,-1-9 1,-1-5-13,-1-3 0,-4-9 0,-3 1 0,-5-5-330,-3 0 0,-8 2 0,-3 1 0,-5 0-190,-5 1 0,-3 4 1,-8 0-1,-3 0-176,-5 1 1,-3 2 0,-4 7 0,-1 0-268,-1-1 1,4 7 0,7 4-1,1 4 804,3 4 0,34 55 0,-3-19 0,0-1 0</inkml:trace>
  <inkml:trace contextRef="#ctx0" brushRef="#br0">25004 12029 8096,'-1'14'0,"-3"0"1315,0 1 0,-1-6-1005,5 1 0,1-9 1,3-1-594,0-7 1,8-6 0,-3-2 0,4 1 282,1 0 0,7-52 0,1-12 0</inkml:trace>
  <inkml:trace contextRef="#ctx0" brushRef="#br0">25393 11611 8459,'0'15'614,"0"-1"1,-5 0 0,-2 2 0,1 4-265,0 4 0,-6 4 0,3 8 1,-2 5-254,1 5 0,-1 2 0,6-6 0,2-4 96,1-4 0,4-8 0,3-6 1,4-4-63,4-8 1,1-8-1,2-9 1,2-10-84,1-7 0,0-9 1,-6-2-1,-3-1-511,-5-1 0,-4 1 1,-1-4-1,0 4-175,0 4 1,-1 4-1,-4 1 1,-5 2 637,-3 3 0,-20 16 0,-6 10 0</inkml:trace>
  <inkml:trace contextRef="#ctx0" brushRef="#br0">25752 11669 7741,'-6'14'313,"-2"1"0,-7-1 0,3 0 322,2 1 1,-3 4 0,5 3-1,-1 4-276,-1 4 1,5 7 0,-3-2 0,2 0-134,3 1 1,1-3-1,4-7 1,3-5-75,4-7 1,10-9 0,4-4-1,1-7 13,0-8 1,-2-10-1,2-2 1,-5-4-215,-3-4 0,-1-6 1,-3 3-1,-2-1-514,-5 0 1,-4 4-1,-1-3 1,-1 0-367,-4 1 0,-8 8 0,-8 1 1,-1 5-235,-4 4 0,4 9 1163,-2 4 0,0 35 0,-5 10 0</inkml:trace>
  <inkml:trace contextRef="#ctx0" brushRef="#br0">26040 11698 7741,'-6'14'358,"2"0"1,-5-1 0,-2-2-16,-2-1 1,3 0-1,1 4 1,-3 2-100,0 3 0,-1-1 0,2 6 1,3 1-36,1 2 0,3 2 0,4 0 0,0 0-18,0 0 1,8-9-1,6-5 1,8-9 46,5-4 0,2-4 0,-2-3 0,-1-6-35,-2-6 1,-6-1 0,2-6 0,-2-2-316,-4-1 0,-3-3 1,-11-2-1,0 0-599,0 5 1,-6-5 0,-5 8 0,-5 1 296,-3 1 0,0 6 0,3-3 0,-2 4-2377,-1 6 2791,0 2 0,23 33 0,6 6 0</inkml:trace>
  <inkml:trace contextRef="#ctx0" brushRef="#br0">26385 11770 7741,'-14'14'0,"0"0"194,-1 1 0,2 1 1,4 1-1,2 2 78,1-1 0,4 3 0,-2 0 0,4-1-5,4 1 1,4-2 0,8-6 0,2-2 26,1-1 0,7-7 1,-4 2-1,0-3-7,-2-2 1,0-7 0,0-2 0,-3-4-98,-1-2 0,-8-1 0,-1-3 0,-3-5-74,1-3 1,0-2-1,-7 2 1,-1 2-924,-2 1 1,-6 0 0,2-5 0,-4 2-1214,-2 3 0,3 3 2020,2 6 0,-16 27 0,2 5 0</inkml:trace>
  <inkml:trace contextRef="#ctx0" brushRef="#br0">26802 11798 7742,'-4'10'0,"-3"0"137,-1 1 1,4-3-1,-4 1 229,1 2 0,-2 2 1,4 2-1,0-1-20,-1 0 0,4 1 0,-3-1 0,4 1-57,1-1 1,6-1-1,4-4 1,4-2-36,5-1 1,-1-6 0,7 2 0,4-9 23,3-5 1,0 0 0,-6-8 0,-4 0-283,-1 1 0,3-2 0,-7 4 1,-4-2-304,-7 1 0,-4-3 0,-2 2 0,-2 2 34,-2 1 0,-9 3 1,-6 2-1,0 1-458,-2-1 0,3 3 0,-4 0 0,1 1-674,3 4 1,7 2 1404,2 1 0,31 25 0,4 7 0</inkml:trace>
  <inkml:trace contextRef="#ctx0" brushRef="#br0">27205 11741 7742,'-6'8'194,"-2"5"199,-6-4 0,6-1 0,3 2 88,3 1 0,2 3 1,0 4-1,0 3-224,0 1 0,0-3 1,0 5-1,2 0 25,3-1 0,-2-3 0,6-5 0,3-2-173,0-4 0,8-2 0,-1-7 0,0-2-40,2-3 0,-5-3 0,3-6 0,-3-2-185,-2-3 1,-4 1 0,-2-4 0,-2-1-360,-3 1 0,-3 3 0,-4-4 0,-6 1-243,-3 0 0,-3 2 1,-1-2-1,-4 1-390,-2 4 0,1 1 1108,-2 1 0,-16 20 0,2 5 0</inkml:trace>
  <inkml:trace contextRef="#ctx0" brushRef="#br0">27709 11784 7747,'-15'13'215,"1"-4"1,0 3 0,-1-6 0,1 0 326,0 1 0,-1 4 1,1-2-1,1 6-360,3 4 1,-2 3-1,2 7 1,-1 0-45,1 0 0,4 0 1,6-1-1,3 0 7,7-5 0,-1-3 1,12-11-1,0-4-44,3-3 0,3-2 0,2-2 1,-2-4 154,-3-9 0,1-1 1,-5-6-1,-3 0-273,-1-1 0,-3 1 0,-3-4 0,-6 4-396,-2 1 1,-2-3 0,0 3 0,0-1-522,0-4 0,-5 4 0,-1 0 1,-2 1-1298,-3 3 2231,-2-4 0,-8 25 0,-1 0 0</inkml:trace>
  <inkml:trace contextRef="#ctx0" brushRef="#br0">28025 11870 7767,'-4'15'1099,"-1"-1"0,-2-1 0,4-2-810,-2-1 0,1-1 0,4 6 8,0-1 0,6-4 0,4-2-26,2-2 0,3-1 1,-1-5-1,1 0 91,-1 0 0,-4 0 0,-1 0-193,2 0 0,-4-7 1,-3-2-386,-2-4 1,-2-3 0,0-2 0,0-2-424,0-3 1,0 1 0,0-4-1,0 4-16,0 1 0,0-4 0,-2 1 0,-1-2 259,-2 2 0,1 3 1,2 7-1,-1-1-176,-2 1 1,-6 6 187,1 3 0,-1 5 384,2 5 0,-4 48 0,5 17 0</inkml:trace>
  <inkml:trace contextRef="#ctx0" brushRef="#br0">28443 11827 7830,'-10'-5'1099,"0"1"1,6-1-561,-6 5 0,2 1 0,-3 4 0,1 5-373,-1 3 0,3 7 0,-2 6 0,1 4 50,1 4 0,-3-1 1,6-4-1,2 0-103,1 0 0,9-7 0,2-4 0,5-7-40,6-6 1,2-7 0,7-6 0,0-8-68,-1-5 0,-4-4 0,-1-7 0,-2-3-160,-4-2 1,-3 5 0,-4-3 0,-5 1-383,-4 1 1,-2-1 0,-4 5 0,-6 0-82,-7 1 0,2 5 0,-3 4 1,3 5-728,2 4 1,-1-1 1343,1 6 0,32 77 0,-6-24 0,1 0 0</inkml:trace>
  <inkml:trace contextRef="#ctx0" brushRef="#br0">28773 11870 8002,'-9'0'945,"-1"0"0,7 2 0,-3 1 0,1 3-578,0 2 1,-1 2-1,3 6-96,-2 3 1,0-3-1,5 5 1,2-2-104,2 0 1,4 1 0,7-6-1,1-1 95,3-4 1,-3 3-1,5-6 1,-2 0-320,0 1 0,0-4 0,-4-8 1,-1-4-256,0-4 0,1-8 0,-2-3 0,-4-3-186,-4-2 1,1 0 0,-1 0 0,-2-1-472,-1-4 1,-2 3 0,0-8-1,0 1 252,0 1 1,5 3 0,1 10 715,2 5 0,27 54 0,12 15 0</inkml:trace>
  <inkml:trace contextRef="#ctx0" brushRef="#br0">29421 11813 7748,'-14'0'164,"-1"6"0,-1 2 0,-1 2 248,-3-1 1,1 1-1,5 4 1,-1 1-29,1-1 1,0 0 0,-1 2 0,1 4-117,-1 4 0,3 3 1,1 2-1,3-1-65,1 1 1,2 0 0,5 0 0,2-2-67,3-3 1,8-3-1,7-9 1,3-2-160,2-5 1,2-5-1,2-5 1,2-5-25,2-2 1,-2-8 0,2 0 0,-3-3-123,-1-2 1,0-4 0,-2-3-1,-4-2-145,-9 2 1,-1 0 0,-8 0 0,-2-1-361,-2 1 1,-12 2-1,-5 1 1,-5 0-211,-4 0 0,-4 7 1,-1 3 882,1 3 0,-13 21 0,-6 7 0,1 1 0,0 0 0</inkml:trace>
  <inkml:trace contextRef="#ctx0" brushRef="#br0">30227 11597 7745,'19'-2'0,"0"-1"467,-1-2 0,-2 1 1,-4 5-1,-2 4 210,-5 5 0,-4 9 0,-2 5 0,-4 4-327,-5 6 1,-7 9 0,-4 10 0,-1 3-132,-4 1 1,0-1 0,1-1-1,4-6-317,5-4 0,0 0 0,11-12 0,2-2 98,1-6 0,22-10 0,4-9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10243 8417 7807,'-5'-14'0,"-1"1"133,-2 3 1,5 2 252,-2 4 1,5 2-45,5-3 1,-2 4 0,7 1 9,1 0 1,2-2-1,1-1 1,2-4-13,3-1 0,-1-1 0,4-6 0,1 1-81,-1 0 1,2-7-1,5-2 1,1-1-103,4 0 0,1 1 0,5-6 0,-4 0-70,0 0 0,2 7 0,-4 3 0,-2 4-79,-2 6 0,-1 2 1,-2 7-1,-2 3 93,-1 7 1,-4 1 0,2 13-1,0 2-50,1 1 0,-6 7 1,4-1-1,-2-1-8,0-2 1,5-1-1,-3-2 1,2-3-77,2-4 0,4-4 1,3-4-1,3-2 15,2-5 1,0-5 0,3-5 0,-2-6 60,2-7 1,6-4 0,2-7 0,-1 0 12,-3 0 1,4-1-1,2-2 1,-1-3-21,1-2 0,3-1 0,-4-5 0,2 1-25,4 4 0,1-2 0,0 8 0,-2 5 50,-1 6 0,-2 11 0,3 5 0,-3 4-16,-1 1 1,-2 6-1,-5 4 1,0 4 24,0 5 0,1 2 0,-1 5 0,0-2 4,0 1 0,-1-2 1,-1 1-1,1 0-4,3-2 1,1-6 0,-3-8 0,0-2-210,0-2 0,7-4 0,1-5 1,0-5 87,-3-3 0,2-6 0,-1-2 1,1 1 11,-1-1 1,-1-3 0,-4 5 0,-1 0 19,0-2 1,3 5 0,-1-3-1,-3 4 16,-1 6 0,1 2 1,1 7-1,0 0 12,0 0 0,0 2 0,0 3 1,1 4-12,-1 4 0,0 3 1,-2 3-1,-1 4 25,-1-1 1,-1 3-1,7-4 1,0 0 96,-2 0 0,5-4 0,-7-7 0,6-5-131,-1-4 0,4-1 1,-1-1-1,1-4-48,-1-5 0,4-7 0,-5-4 1,-2-1 3,-1-4 0,-2 4 0,0-1 0,1 1 15,-1 0 1,3-1-1,-1-1 1,-4 3 29,1 1 0,0 4 0,1-4 0,0 6 22,0 4 1,-5-1 0,1 6 0,-1 2 13,-1 2 1,4 2 0,-4 4-1,2 5 35,-1 2 1,-4-2 0,2 0-1,1 1-50,0 2 1,-5-4 0,1-1-1,-2-1-9,-2-4 0,4-2 0,1-1 0,-2 0-4,-2 0 1,-6-1 0,0-4-1,0-3-8,-2 0 1,1-5 0,-6 5-65,2 0 0,1-3 18,-6 6 1,0 0-1,1 5 8,-1 0 1,1 0 0,-1 0 0,0 0 5,1 0 1,-1 0 0,1 0 91,-1 0 1,0 2-1,1 3 116,-1 4 1,-6 4 0,-2 3 0,-1 3 2,0 5 0,0 4 1,-5 2-1,0 2-92,0 2 0,0 1 1,0-3-1,0 1-71,0-1 0,0-3 1,0-5-1,0-5-277,0-3 0,0-1-183,0-1 1,6-6 86,4-3 1,-2-4-1,0-2 1,0-3-69,0 0 0,-3-3 1,3 3-853,-2-6 1,-1 2 1286,-5-2 0,-48 16 0,-26 11 0,-2-5 0,0 1 0</inkml:trace>
  <inkml:trace contextRef="#ctx0" brushRef="#br0">17696 9266 7756,'0'-14'116,"0"-1"1,-2 7 648,-3 3-353,4 4 0,-6 2-137,7 4 1,0-2 0,0 7-37,0 1 0,0-3 0,0 2 7,0 1 0,0 2 1,0 1-144,0 1 0,0-1 0,0 0 1,0 1-122,0-1 0,0 1 0,0-1 0,0 0-80,0 1 1,0-6 0,0 1 51,0 1 0,0 2 1,0 1 26,0 1 0,2-7 0,3-2 119,4 0 0,6-4 1,2 3 170,2-4 1,1-1 0,-4 0-1,3 0-88,5 0 1,1 0 0,1 0-1,-2 0-99,1 0 0,7 0 0,2 0 0,-2 0-20,-2 0 0,-1 0 0,0 0 0,0 0-58,-1 0 0,1 0 0,0 0 0,0 0-56,-1 0 1,0-4-1,-3-1 1,-1 2 23,2 1 0,-5-3 0,-2 0 0,-2 2-7,3 2 0,-5 1 1,5 0-7,-4 0 1,-2 0-1,0 0 1,1 0 15,-1 0 0,-4 4 1,-1 1-1,3-2-67,0-1 1,3-2 0,-1 0 17,1 0 1,-1 0-1,0 0-19,1 0 0,-1 0-21,0 0 0,-4-5 86,0 0 203,-7 1-98,3 4 0,-6-2 16,0-3 1,0 2 0,-1-7 99,-4-1 1,3 3-1,-3-1 1,4-4 30,1-5 1,0 1 0,0-6 0,0 1-16,0 0 1,0-2 0,0-4-1,1 3-170,4 1 0,-3 6 1,3-1-1,-4 1-49,-1-1 1,2 8-1,1-3-515,2 1 0,0 5-977,-5-2 0,0 6-1855,0-6 3355,0 7 0,-7-10 0,-1 5 0</inkml:trace>
  <inkml:trace contextRef="#ctx0" brushRef="#br0">20041 10172 7703,'-2'-9'-763,"-3"-1"679,-4-1 0,2 3 0,1 0 1,1 0 405,0 0 1,1 3 0,2-3 0,-1 0 33,-2 0 0,0 4 0,5-6 192,0-1 0,2 3-275,3-2 1,3 7 0,6-2 0,0 5 19,1 5 0,4 8 0,2 8 0,1 1 80,4 4 0,6 2 0,3 6 0,1 3-198,4-1 0,-3 4 0,0-4 1,0-1-61,0 0 1,1-3 0,5-8 0,-1-7-56,-4-5 0,2-6 0,-6-6 0,-3-2-36,0-2 1,-4-4 0,-3-8 0,-5-2-57,-3-1 0,-1 0 0,-1 4 0,-1 1-7,-4 0 0,4 6 0,-3 3 171,2 3 1,-2 4-1,-2 3 1,0 4-6,0 4 0,2 3 0,6 1 0,1 4-39,2 2 1,7-6 0,-2 2-1,5-1 31,4 1 0,-1-9 0,7-1 0,1-5 62,1-4 0,9-2 0,2-4 0,4-9 120,2-7 0,1-10 0,2-3 0,3-1 13,1 1 1,-9 3-1,0 8 1,-5 7-160,-4 6 0,-1 4 0,-1 7 0,0 0-291,-4 0 1,-1 7 0,3 1 0,2 0-932,3-4 0,-2-2 0,7-2 0,3-2-2890,5-2 3957,-2-11 0,-18-3 0,1-5 0,-1-4 0,0 1 0</inkml:trace>
  <inkml:trace contextRef="#ctx0" brushRef="#br0">7913 15050 7726,'-8'10'113,"1"-2"0,2 0-81,1 0 1,-6 1 0,5 6 0,0-1 220,-1 0 1,-2 7 0,-6 3 0,-1 3-32,1 2 1,-1 5 0,-1 2-1,-1 4-106,-2 5 1,-2 8-1,3 0 1,-2 3-44,-3 1 1,6 1 0,-4 1 0,2 2-11,-1 1 1,3-6-1,7-10 1,5-6-29,4-6 1,1-10 0,1-5-65,4-3 1,8-8 0,8-2 0,1-1-1,4 0 0,3 0 0,3-5 0,3 0 35,1 0 0,4 0 0,7 0 0,2 0 87,3 0 1,0 0-1,7 0 1,2 0-1,1 0 1,7 0 0,-2 0 0,2-2-6,-2-3 1,7 2 0,-7-5 0,-2 0-23,1 0 1,-12-1 0,4-6 0,-4 2-45,-3 4 0,-1-2 1,-8 4-1,-3-1-35,0-3 0,-9 3 0,1 0 1,-9 0 63,-6 0 0,2 5 1,-10-3 46,0-1 0,-4 6 117,-8-4 1,0 2 0,-5-1-99,-2 0 1,3-6 0,0 4-98,1-2 1,2-2 0,5-4 66,0-1 1,0 1 0,2-1-87,3 1 1,1 4 0,5 1 0,-1-2 94,1-2 1,-3-2 0,2 0 0,1-3 85,2-1 1,-4-7-1,-1 2 1,0-3-52,0-2 1,-5-1 0,4-2 0,-2-3-42,-1-2 1,1 5 0,-5-3-1,0 1-47,0 1 0,0-6 1,-1 6-1,-3-1 21,0-1 1,-8 5-1,1-4 1,-5 4 7,-3 1 0,-6 2 0,1 1 0,-5 4 9,-5 1 1,-3 3 0,-7 9 0,-6 4 11,-7 3 1,-3 10 0,-8 8 0,-4 12-221,34-11 0,1 2 0,-2 2 1,1 1-1,2 1 0,2 1 0,0 0 1,0 0-1165,-28 22 1,5-3 0,7-8 1290,12-11 0,18-64 0,5-40 0,2-3 0,3 15 0,0 1 0,1-1 0,-1 0 0</inkml:trace>
  <inkml:trace contextRef="#ctx0" brushRef="#br0">6172 17582 8413,'14'5'928,"1"0"1,-6 1 0,1-1-708,1 5 1,2 3 0,1 1 0,0 0-116,1 1 0,1 4 0,1 2 0,4-1-53,2 1 1,1 3-1,4-5 1,1 1 43,0 0 0,0-8 0,-1 2 0,1-3-116,0-3 1,-2-1 0,-1-7-1,-2 0-9,1 0 0,1 0 0,-1-2 0,-2-3 40,-2-4 1,3-9 0,-4-3 0,1 0 7,0 1 0,0-1 0,-4 3 0,4-1 19,1 1 0,-2 7 1,2 3-1,0 0 34,1 0 1,1 5 0,4-2 0,1 5 37,0 5 1,1-2 0,2 7 0,2 1-70,-2 2 0,3 3 0,-1 0 0,-2 1 46,-2 1 1,-1-10 0,0 6 0,-1-2 37,1-4 0,0 3 0,0-6 1,1-2 12,4-2 0,2-2 1,8-2-1,0-4 143,4-1 1,3 3-1,9-4 1,0-1-28,3 2 1,1-5-1,-4 4 1,4-2-209,2 1 0,-5-3 0,-1 4 0,-4-4-771,-3-1 0,1-1 0,7-1 0,1-3-640,-1-5 0,5-3 0,2-4 1364,-32 16 0,4-3 0,25-14 0,7-5 0,-19 9 0,0 1 0,-1-1 0</inkml:trace>
  <inkml:trace contextRef="#ctx0" brushRef="#br0">26169 7079 7759,'-12'-14'883,"-8"-1"0,6 2 0,0 4-1687,1 4 1264,7 3 1,1 4-1,11 3 1,7 6-21,5 7 1,2-1 0,-2 9 0,3 3-187,1 3 0,0 8 0,2-1 0,-4 8-80,-4 6 1,-4 9 0,-2 8 0,-5 9-98,-4-37 0,-1 2 0,-2 4 1,-2 0-1,-1 0 0,-1 1 1,-2 3-1,-2 0 1,-1 3 0,-2 1 0,-2 2 1,-2 0-1,0 1 0,1-1 1,0-2-1,0 0 86,0-2 1,1 1 0,1 1-1,0 0 1,-1-1 0,1 0 0,0 1-1,1 0-20,0-1 1,2 0 0,0-3 0,1-2 0,2-2 0,1 0 0,0 1 0,0 0-40,0 0 1,0 1 0,0 2 0,1 0 0,0-1 0,1 0 0,0-2 0,2 0-57,0-2 0,-1 0 0,0 2 0,-1 0 1,1-1-1,1-1 0,0 2 0,0 0-3,0-1 0,0 0 1,0-1-1,1-1 1,1-3-1,2 0 1,-1 0-1,0 0-66,0 1 1,0-1 0,0-1-1,0 0 1,-2 40 0,-1-5-72,-2-4 1,-1 4-1,3 0 1,-2-2 50,2-2 0,1-7 0,2-4 1,0-3-639,0-1 1,0-4 0,0-4 0,0-9-489,0-4 0,0-5 0,0-8-398,0-5 0,0-11 484,0-8 0,0-14 1,-2-15 1079,-2-8 0,2 2 0,-4 0 0</inkml:trace>
  <inkml:trace contextRef="#ctx0" brushRef="#br0">24040 9482 7763,'-59'1'850,"6"4"0,9-2-250,20 7 1,11-7 0,14 4 0,12-1-251,10 4 1,15-2 0,8 1 0,9 1-65,9-2 1,11 3-1,-34-8 1,1-1-1,2 0 1,1-1-46,3 0 0,0 0 0,7 1 1,1 0-1,2 1 0,2-1 0,2 0 1,1-1-195,2 0 1,1 0 0,3-1 0,1 0 0,1 0-1,0 0 1,2 0 0,1 0 62,0 0 0,1 0 1,-1 2-1,-1 1 0,-7-1 1,0 1-1,2-1 0,0 0 18,1 2 1,0-1-1,-1-2 1,1 1-1,2 2 1,-1 0 0,-1 0-1,1 0 43,0 0 0,1 0 0,0-2 0,2 1 0,1 1 0,0 0 0,2 0 0,0 0-28,0 0 0,0 0 0,0-3 0,0 1 0,-2 1 1,0 0-1,3 0 0,0-1-88,1 0 0,1 1 0,1 0 1,1 0-1,-2 0 0,0-1 1,-2 2-1,-2 0-235,-1 0 1,-1 0 0,-2 2-1,0 1 1,1-3 0,-1 0-1,-2 1 1,1-1-66,-2 2 0,0-2 0,-3-2 0,-1-1 0,-8 2 0,-2 1 0,-1-2 0,-2 0-718,-1 1 0,-2-1 0,-6 1 0,-1-1 0,26-2 963,-12 0 0,-11 0 0,-5 0 0,-6 0 0,-2 0 0</inkml:trace>
  <inkml:trace contextRef="#ctx0" brushRef="#br0">25652 9626 7795,'-8'0'1670,"1"0"-1310,7 0 0,7 0 1,4 0-69,6 0 0,-1 0 0,5 0 0,0 0-96,3 0 0,3 0 0,2 0 1,0-2-43,-1-3 0,8-3 0,2-6 1,3 0-64,3-1 1,-1-1 0,0-1-1,2-4-20,3-2 0,-8 4 0,1-5 0,-4 0 26,-5 2 1,-2-5-1,-3 3 1,-1-2-1,-2 2 1,-6-1 0,2 4 0,0 0 4,-1 0 1,0-3 0,-5 5-1,2 0 15,3-2 0,-3 4 0,4-7 0,-3 0-30,2 1 0,-1-4 1,4 1-1,1-4-29,-1-4 0,1-1 1,2 3-1,-1-3 3,2-2 0,-2 1 0,1-4 0,2 3-20,-1 2 0,0-5 0,2 3 1,1-3 27,0-3 1,4 4 0,1-5 0,-2 4-27,-2 0 0,5-3 0,2-4 0,0 1-20,-3 4 1,-2-1 0,0 5 0,3-4-3,1-1 0,-4 6 0,2 4 0,-2 2 5,2 3 0,-4-1 0,3 0 0,-2 2-17,-2 3 0,4-2 0,1 7 1,-2 0-8,-2-2 1,-3 7 0,-1-2 0,-4 6-10,-1 4 1,3-4-1,-3 5 1,0 2-26,-1 2 1,0 1 0,-6 0 0,2 0-25,3 0 1,-3 0-1,3 0 34,-3 0 0,-1 6 1,-1 4 23,0 2 1,-1 3 0,-2-1 0,-3 1 2,-1-1 1,2 0 0,-4 2 0,0 2-13,1 1 1,-2 2-1,4-4 1,-2 4-27,-3 2 0,-1-4 0,-2 3 0,1 1-1,4-1 1,-3 2 0,3 5-1,-4-1-10,-1 1 1,0 0-1,0 0 1,0 0 45,0-1 1,0 1-1,0 1 1,-1 2 20,-4 2 0,3 4 0,-3-4 0,4 0 3,1 1 1,0 1 0,0 6-1,0-2-20,0-2 0,0 1 1,0 2-1,0 1-8,0 1 1,0-5 0,0 7 0,1-5 12,4 0 1,3 2 0,6 1 0,1 0 39,-1 0 0,1-1 0,1-2 0,1 0 66,2 4 0,7 0 1,-4 4-1,2-5-11,0-5 1,5 8 0,6-2-1,2-1-78,3-3 1,2 0 0,2-7 0,4 1-47,5 1 1,3-9-1,2 1 1,1-5-279,3-4 1,4-2-1,5-2 1,0 1-356,-4-1 1,3-4-1,-4-2 1,1 0-696,0 0 0,-3-5 1346,-2 1 0,-18 4 0,-17 0 0</inkml:trace>
  <inkml:trace contextRef="#ctx0" brushRef="#br0">22645 13971 7605,'-5'-10'556,"0"1"1489,-6 6-1554,9-4 0,-4 9 0,6 3-196,0 4 0,5 6 0,0 4 0,-2 6 16,-2 7 0,-1 7 0,0 9 0,0 4-89,0 4 0,0 10 0,0 6 1,0 9-141,0-36 0,0 0 1,0 0-1,0-1 1,0 4-1,0-1 1,0-1-1,0-1-1,0-3 0,0 1 1,0-1-1,0 0 1,0 35-1,0-3 18,0-6 0,0-9 0,0-7 0,0-3-99,0-2 1,-4-4-1,-1-3 1,0-4-57,-1 0 0,2-3 1,-4-4-1,0 0-131,0 0 0,4-5 0,-4-2 0,0-1-779,0-4 1,3-2 317,-5-6 1,5-2 0,-3-9 0,0-4-167,0-9 1,-1-7 0,-4-10-1,0-3 814,-1-2 0,-19-16 0,-9-9 0,8 16 0,1-1 0,-1 1 0</inkml:trace>
  <inkml:trace contextRef="#ctx0" brushRef="#br0">21666 14978 7726,'-14'-6'16,"4"4"0,2-4 161,2-1 1,3 6 0,8-4 530,4 3 1,4-2-1,3-1 1,3 2-257,5 1 1,5 2 0,4 0 0,6 0 10,2 0 1,4 0-1,3 2 1,8 1 85,10 2 0,1 6 0,11-2 0,0 4-336,-37-6 0,0 1 1,2-1-1,0 0 1,1 0-1,0 0 1,0 0-1,0 1-68,-1-1 1,-1 0 0,-1 0-1,1-1 1,0 0 0,1-1-1,-1-1 1,0 0-12,2-1 0,-1 0 0,35 4 0,-35-5 1,0-1-1,0 1 0,-1 1-4,0-2 1,1 1 0,3 1 0,1 0 0,-1 1 0,0-1 0,0 0 0,-1 0 14,-1 0 1,-1 1 0,35 7-1,2-2 1,0 4-35,0 2 0,-10-3 0,0 0 0,-4-3-193,-5 2 1,-7 2 0,-3 0 0,-3-3-431,-6-6 0,-5-2 0,-10-2 0,-2 0-2198,-1 0 0,-11 0 190,1 0 1,-9-6 2519,0-4 0,-42-16 0,-11-4 0</inkml:trace>
  <inkml:trace contextRef="#ctx0" brushRef="#br0">22645 15007 7729,'0'-8'108,"-2"2"1,-1 4-43,-2-3 534,0 4 191,5-6-284,0 7 0,2 0-255,3 0 1,-2 0 0,6 0-90,3 0 0,0 0 1,3 0-81,-1 0 1,2 2-1,2 1 1,1 3-31,-1 2 1,-1-4 0,1 2 0,1-1 35,-1 0 0,2 1 0,1-3 0,0 2-6,0-2 1,3-1 0,-4-2 0,3 0-17,2 0 1,-2 0 0,-1 0 0,0 0-22,1 0 0,-4-5 0,3-2 1,-1 1-57,-3 0 1,3-4 0,-2 4-1,-2-1 58,-1 1 0,-1-4 1,-1 4-1,0 0 3,1-1 0,-1-4 0,1 1 0,-1-2 8,0-3 1,-2 1 0,0-1-1,4-1-21,0-3 0,0 2 1,-1-7-1,1-2-41,3-1 0,-3-2 0,5 0 1,-2 1-3,0-1 1,0 0 0,-4 0 0,-1 0 26,0 1 1,4 1-1,-2 3 1,-3 3 10,0 0 0,-2 5 0,0-3 1,-3 3 13,-2 1 1,5 1 0,-3 0 0,2-1-7,0 1 0,-2 0 0,3-1 0,-2 1-51,3-1 1,0 1 0,3 0 16,-1-1 1,1 1-1,-1-1 1,0 1-27,1 0 1,-1-1 0,1 2-1,-1 2 9,0 2 1,1 1-1,-1-4 1,0 4 8,1 2 0,-6-4 1,1 6 1,1 0 0,2 3 0,1 1 0,1 0 0,-6 1 0,1 4 0,0 3 0,2 7-3,-2-1 1,1 0 0,-6 1 0,0-1 0,1 1 0,-4 4 1,4 2-1,-1-1 1,0 1 0,-1 0 0,-2-3 0,1 2 0,2 3 0,0-1 0,-5 4 0,0-2 0,0 1 0,0-2 0,0 1 0,0 0 0,0-2 0,1 4 0,3-6 0,0 1 0,0 0 0,-3 3 0,-1-3 0,0-1 25,0 1 0,0 3 0,2-3 0,1 1 21,2 4 1,0-4 0,-4 2-1,2 0 8,2-1 1,5 4-1,-4-3 1,2 1 2,3-1 0,2-1 1,3-6-1,3 3-55,5-3 0,-1-1 0,1-2 0,3 1-6,5-1 1,3-1 0,5-2 0,-3-3-103,-2-1 0,5 2 0,-2-4 0,2-2-804,-1-1 1,-3-2-1,-4 0 1,2 0 909,-2 0 0,5 25 0,-1 7 0</inkml:trace>
  <inkml:trace contextRef="#ctx0" brushRef="#br0">27766 14503 7726,'0'10'950,"0"0"-549,0 1 0,0 3 0,0 5 0,0 7-128,0 6 1,0 6 0,0 10 0,0 7-80,0 5 1,-4 6 0,-3 7 0,1 2-59,-1 2 1,2-36-1,-1 0 1,-3 35 0,-3-2 22,3-5 1,1-5 0,5-8 0,-2-4-46,2-4 1,1 2 0,2-4 0,-2-3-75,-2-3 0,2-6 1,-3 3-1,4-2-56,1-3 0,0-2 0,-2-1 0,-1 0-21,-2 0 1,-4-1-1,4 0 1,0-3-375,-1-1 0,2-6 1,-4 3-952,2-1 0,-5-5 661,1-1 0,-3-6 0,-1-10 0,0-4 701,-1-8 0,-38-29 0,-17-12 0,20 14 0,0-1 0,0 0 0</inkml:trace>
  <inkml:trace contextRef="#ctx0" brushRef="#br0">26486 15654 7726,'0'-22'0,"0"3"0,5 3 0,1 0 0,2-2 128,3-1 0,9 5 0,4 4 1,3-1 480,1-2 1,12 4 0,4 1 0,0 1-13,1 4 0,3 1 0,2 2 0,1 2-214,3 3 1,-3 1 0,2 5 0,1-1-99,2 1 0,2 5 1,-2 2-1,-2-4-57,-1-1 0,0 8 1,6-7-1,0 2 7,-1 0 1,7-2-1,-7 1 1,2-2-47,4-4 1,2 2-1,6-4 1,0-1-77,0 1 1,6-3 0,-37-3 0,1-2-1,2 1 1,0 0-33,1 0 0,1 0 0,1 0 0,-1-1 0,-1-1 0,-1 1 0,3-2 0,-1 1-58,1 0 1,0 1 0,0 0 0,1 0 0,0 1-1,0 0 1,-3 0 0,1 0 42,-2 0 1,0 0 0,-1 0-1,0 0 1,0 1 0,0 0 0,0 0-1,1 1 14,-1 0 1,0 1 0,2 2 0,1 2 0,0-1 0,-1 1 0,1 2 0,-1 0-35,2 0 0,-1-1 0,0 0 0,-1 0 0,2 0 0,-1-1 0,-3 0 0,0 0 6,0 0 1,-1 0 0,0 1 0,1-1 0,0 0 0,2 0-1,-1 0 1,-1 1-115,1-1 0,-1 0 0,-1 0 0,-1 0 0,31 6 0,-2-2-221,-3-1 0,-4-5 0,-11 3 0,-5 0-391,-7 0 1,-5-5 0,-8 3-1165,-3 1 1,-11-7 571,-13 0 1,-7-7 0,-9-9 0,-3-3 1265,-5-5 0,3-9 0,1-4 0</inkml:trace>
  <inkml:trace contextRef="#ctx0" brushRef="#br0">29665 15654 7733,'0'15'240,"0"-1"0,0-4 0,0-1 0,2 1 162,3-2 0,-2 5 1,7-4-148,1 4 0,-3-5 0,3-2 0,3-1 24,4 0 0,3 0 1,-2-5-1,5 0-27,3 0 1,3-2 0,4-3 0,4-4-6,4-4 0,1-6 0,0-2 0,0-1-88,1-4 1,-1-3-1,0-3 1,-1-1-49,-4 1 0,2 1 0,-7 1 1,1-2-103,1-1 0,-6-1 0,1 4 0,-6-2-4,-3-2 1,5-1 0,-4 1-1,0-4-101,-2-4 0,0 1 0,1 1 1,2 2-46,2-2 1,-4 0-1,0 0 1,-2 1 104,0-1 0,7 3 0,-4 1 0,2 1 2,0 3 1,-5 1 0,5 4 0,2 1 125,1 2 0,-3 2 1,0-2-1,1 3 23,3 1 0,0 4 0,0-4 0,-3 4-7,-1 2 1,0 0 0,5 1-1,0 2-31,-1 1 0,1 7 0,0-2 0,-2 3-34,-3 2 1,3 2-1,-4 3 1,-1 4-21,-3 4 1,-3 2 0,-1 1 0,-1 1-43,0 2 1,-1 5 0,-2-3 0,-1 0 54,1 0 1,-3 4 0,0-1 0,0 2 10,0-2 1,-3 3 0,3-3 0,0 3-30,0 2 0,-5 0 0,2-1 0,-4 0-2,-1-4 1,0 4 0,0 0 0,-1 4-67,-4 0 1,-3 3 0,-6 0 0,-1 2-40,1 3 0,-2-4 0,-2 1 1,-1 0 66,2 0 0,5-4 0,3 4 0,-1-2 34,2-3 0,2-3 0,6-3 0,1-2 32,4 1 1,5 1-1,7-1 1,4-2 32,2-3 0,2 1 0,7-3 0,3 3 30,2 1 1,-3-3 0,4 4 0,2-1-72,1 0 1,3-3-1,0 4 1,4-1-181,5 1 1,3 1 0,2 3-1,-1-2-177,1-1 1,-6-1-1,0 2 1,-1-2-539,0-3 1,-6 4 0,-1-4 0,-5-3-241,-4-1 1,-6-1 0,-7-3 1098,-1-2 0,-21-4 0,-10-6 0</inkml:trace>
  <inkml:trace contextRef="#ctx0" brushRef="#br0">25839 16618 7694,'-10'0'481,"0"0"1,7 7 0,-2 4-1,4 7-143,1 6 0,0 6 1,1 8-1,3 12-199,0 9 0,3 15 1,-5-32-1,-1 2 1,1 3-1,1 0-39,-1 2 0,-1 1 0,0 3 0,0 0 0,-1 0 0,0 1 1,-1 1-1,0 0-90,-1 4 0,-1-1 1,2-6-1,-1-2 0,-2 2 1,-2-1-1,2-5 0,-1 0 37,1-2 0,0-1 1,-2 2-1,-1-1 0,-3 34 1,-2-1-122,-3-5 1,1-9 0,-1-1-1,-1-3-47,-3-1 1,3-7 0,-1-5 0,4-6-455,3-6 0,1-10 0,-6-7-1900,1-6 2475,6-11 0,-2-9 0,1-10 0,-7-4 0</inkml:trace>
  <inkml:trace contextRef="#ctx0" brushRef="#br0">24616 17913 7716,'0'-14'197,"1"0"1,4 1 0,5 2 375,2 1 0,9 2 0,6-3 0,10 1-55,11-1 1,10 5 0,9 1 0,10 3-268,-36 2 1,1 0 0,1 0-1,2 0 1,-1 1 0,1 0-1,1 1 1,1 1-105,0 1 0,0 1 0,-2-1 0,0 0 0,1 1 1,0 0-1,1 0 0,-1-1-81,2 0 0,0 0 1,-1 2-1,-1 0 0,-1-4 1,1 0-1,-2 1 0,0-1 23,-1 1 0,0 1 1,0-3-1,0 1 0,0 1 1,-1 2-1,-1-1 0,0 0 38,35 4 1,3-5 0,-1 3 0,2-1-45,-38-2 0,-1-1 0,39 3 0,0-4 0,0 3-47,0 0 0,-39 1 0,1 0 0,2-2 0,0 0 0,0 0 1,0 1 6,-1-1 0,-2 0 1,36 8-1,2-1 0,-1 3-34,-37-6 0,-1 0 0,39 6 0,-3-2 0,0-1 77,0 1 0,-1 2 0,5-1 1,0 0-7,0-3 0,-3-4 0,3 3 0,-40-4 1,1 0-37,2 0 0,-1 0 1,-1-2-1,0-1 0,3 2 1,0 1-1,-3-1 1,1 0 3,-1 2 1,1 0 0,2-1 0,1 0 0,1 0 0,-1 0 0,0 0-1,0 0 14,-1-1 0,0 2 0,-2-2 1,1 1-1,-2 2 0,1 0 0,-1-1 1,1-1-13,2 2 0,0-1 0,-3 2 1,-1-1-1,3 1 0,-1 1 1,-1-1-1,0 0-5,38 7 1,-38-4-1,0 0 1,2-1 0,0 1-1,0-1 1,1-1-6,-1 1 1,0-2 0,0 1 0,0-1 0,0 0 0,1 0-1,-1 1 1,2 0-48,0 2 0,1-1 1,0-1-1,0 0 1,2 2-1,0-1 0,-2-1 1,-1-1-34,0-2 0,-2-1 1,1 3-1,-1-1 1,-1-1-1,-1-2 1,36 5-179,-10-3 0,-8-3 0,-8-2 0,-8 0-995,-8 0 0,-14-2-203,-11-3 0,-14-4 1,-18-9-1,-8-3 1416,-5-1 0,-5-2 0,-8-5 0,-4 0 0</inkml:trace>
  <inkml:trace contextRef="#ctx0" brushRef="#br0">29004 18115 7727,'4'-10'30,"1"1"0,6 5 0,-1-2 337,3 0 1,1 4 0,1-3-65,-1 4 1,0 1 0,1 0 0,-1 0 4,1 0 1,-1 0 0,0 0 0,2 0 2,3 0 0,-3 4 0,4 1 0,-4-2-84,-2-1 0,5-2 1,2 0-1,0 0-12,0 0 1,4-2 0,-1-4 0,5-8-5,4-9 0,-1-1 1,5-3-1,0-5-94,0-3 1,-4-3 0,4-6-1,-2 1-187,-3 0 0,-1 0 1,-3 0-1,1 0-8,0-1 0,-7 6 0,-3 1 1,-3 2 16,-1 3 1,-6-3-1,1 3 1,1 3 25,2 4 1,-3 5 0,-1-2-1,2 1 66,2 4 0,2 1 0,-1 1 0,2-1 21,3-3 0,-1 6 0,6-4 0,0 1 19,-2 5 0,5-4 1,-4 7-1,1-1 37,0-1 0,-5 2 1,3-3-1,0 3-52,1 1 1,-4 1 0,3 3-1,1-2-63,-1 2 0,-4 1 0,1 2 0,-1 0 1,1 0 1,-3 0 0,3 0 0,-3 2 21,-2 3 1,-4-2 0,-1 6 0,1 3 18,-2 0 0,3 3 1,-6-1-1,0 1 9,1-1 1,-4 2-1,3 2 1,-4 2 20,-1 3 0,5-4 0,0 5 0,-2 1-8,-1 3 1,-2-4 0,0 0 0,0 1-40,0 2 0,0 7 0,0 0 0,0-3-22,0 0 1,0 2-1,0 3 1,0-1-19,0 0 0,0-1 0,0-4 0,1 2 6,4 1 0,-2 1 1,7-5-1,-1 0 45,-1-1 1,5 1-1,-2 1 1,5 1 21,3-2 0,2 1 0,-2-9 0,5 0-14,4-1 1,5 3 0,2-7 0,2-3-47,3-1 0,6-1 0,4-1 0,1-4-150,3 1 0,2-6 0,2 4 0,0-3-385,-1-2 1,-1 0-1,-2 0 1,-2-2-1971,-3-3 2514,-1 4 0,14-25 0,6 2 0</inkml:trace>
  <inkml:trace contextRef="#ctx0" brushRef="#br0">30068 18187 8006,'2'-13'2198,"3"3"-1955,-4 4 1,4 8 0,-8 2 0,-3 6-80,-2 3 0,3 3 0,-3 1 0,0 4 1,0 1 1,-2-2-1,-3 4 1,2 0-96,2-2 1,1 4-1,-4-6 1,4 1-3,2 0 0,1-7 0,4-6 0,-3 0-104,0 0 1,-1-6 0,6-2-22,4-8 0,2-7 1,4-4-1,-2-5 51,3-3 1,-4 3 0,1 0 0,2-1 6,2-3 0,0 1 0,-2 2 0,-3 2 37,-1 3 1,2-4-1,-4 4 1,0 4 305,1 5-305,-4 5 1,4 7-1,-8 6 1,-1 6-17,-2 4 0,-6 10 0,2 0 0,-4 5-40,-1 0 0,4-1 0,0-2 0,-1-1 20,-2 1 1,1-2 0,0-3-1,4-5 40,2-3 1,-4-1-113,6-1 0,-1-7 1,6-7-1,4-10 53,5-8 0,3 1 0,1-7 0,0-2-9,1-1 0,-6-2 0,1 2 0,0 2-339,-2 1 1,3 6 0,-5-1-2222,2 3 2585,-5 1 0,-41 33 0,-18 8 0</inkml:trace>
  <inkml:trace contextRef="#ctx0" brushRef="#br0">28025 17108 7715,'-9'0'485,"-1"0"868,7 0-833,-3 0 0,6 6-269,0 4 0,0-2 0,0 1-53,0 2-171,0-4-52,0 6 0,1-13 1,4 0 104,5-8 0,2-5 0,3 0 0,-1 2 78,1 1 0,-1 5 1,0-3 49,1 2 1,-1 0 0,0 2 6,1 0 1,-1 0 0,1 9-154,-1 5 1,-6-2-1,-2 1 1,-1 3-277,0 0 0,0 3 0,-5-1 1,0 1-384,0-1 1,0 0 0,1 1 0,3-1-1068,0 0 0,1-4 1664,-5 0 0,7-14 0,1 3 0</inkml:trace>
  <inkml:trace contextRef="#ctx0" brushRef="#br0">28399 17122 11284,'15'0'331,"-6"0"1,1 0 0,1 0-190,2 0 0,1 0 1,1 0-1,-1 0-262,1 0 0,-6 5 1,1 0-1,-1-1-740,-1 3 0,3-4 0,-6 7 203,-2 1 1,-1-3 0,-2 1-1,-2 3 657,-2 0 0,-43 9 0,-15 1 0</inkml:trace>
  <inkml:trace contextRef="#ctx0" brushRef="#br0">28399 17266 7998,'0'14'1934,"0"-4"-1289,0-1 1,2-5-1,3 0-380,4-2 1,-1-2 0,2 2 0,1 1-258,2 2 1,1-1-1,1-4 1,-1 0-74,1 0 0,-1 0 1,0 2-1,1 1-960,-1 2 0,-4 0 0,-1-5 1025,2 0 0,-23-7 0,-6-1 0</inkml:trace>
  <inkml:trace contextRef="#ctx0" brushRef="#br0">28802 17194 9089,'0'-8'1430,"0"3"0,0 10-1269,0 5 1,-5 2 0,-1 4 0,-2 2-151,-3 1 0,3 7 0,-2-2 1,-1 1-568,-2-1 1,4 3-1,1-4 1,1-1-858,4-3 1,-2-9 73,5-5 1339,4-4 0,25-32 0,13-21 0,2 0 0,-1 0 0</inkml:trace>
  <inkml:trace contextRef="#ctx0" brushRef="#br0">28989 17151 7935,'-8'6'393,"-4"2"0,2 7 180,-3-1 0,-1 2 0,-1 1 1,3 4-307,2 2 1,-3-1 0,4 4 0,-3-2 14,3 1 1,2-2 0,7-1-80,0-1 1,0-2 0,2-6-1,3-4-65,4-4 0,4-5 0,3-5 0,2-6-154,1-6 1,0 1-1,-4-5 1,-1 2-241,0-1 1,-1 1-1,-2 5 1,-3-1-708,-1 1 0,2 0-1251,-4-1-259,0 1 2473,-5 6 0,1 1 0,4 7 0,3-1 0,7-2 0,-1-2 0,0 2 0,1-4 0,-1 1 0,1-1-365,-1 1 0,-4 1 1209,-1 5 0,-7 2-362,-2 3 0,-7 4 0,-7 10 0,0 4-58,-1-1 1,1 5 0,-1-1 0,1 4-128,0 4 0,1-5 0,3-5 0,5 0 102,4-2 0,2 4 0,6-9-96,7-4 1,2-7 0,8-10 0,2-8-95,1-5 1,2-6 0,-2-5 0,-3-1-394,-5 0 1,-5 0 0,-4 1 0,-5 0 178,-4 4 1,-4 4-1,-6 5 1,-11 2-1158,-5 4 1,-6 2-1,0 9 1,-3 3-1797,2 4 2958,-5 4 0,-6 27 0,-8 7 0</inkml:trace>
  <inkml:trace contextRef="#ctx0" brushRef="#br0">29392 17266 8283,'-14'0'310,"-1"0"0,1 0 1,0 0 32,-1 0 0,1 6 0,-1 4 0,1 3-23,0 1 0,-1 7 0,1 3 1,-1 5-90,1 4 1,5 2 0,1 5 0,1-3-4,4-2 1,8 2 0,4-7 0,6-6-116,4-6 0,-2-2 0,7-11 1,2-5-36,1-8 1,5-3 0,-1-12 0,-4 1-79,0-1 1,-5-1 0,1-4-1,-3-1-364,-2 0 0,-7 0 1,-3 2-1,-1 2-359,-4 1 1,-3 6 0,-5-1 0,-6 4-607,-7 6 1,-4 2 1328,-7 7 0,-8 14 0,-6 4 0,-3 2 0,-1 0 0</inkml:trace>
  <inkml:trace contextRef="#ctx0" brushRef="#br0">28788 18647 7917,'-7'-14'-123,"6"4"264,-4 1 0,-1 4 582,1-5 1,0 5 526,5-4-757,0 6 0,2-4-105,3 7 0,-2 0 1,6 0-122,2 0 0,7 5 0,1 0 0,-1 0-70,-2 1 1,-2-4 0,2 4 0,2-1-147,1 0 0,2 4 0,-5-2 1,0 1-94,-4 3 1,0-3 0,0 1 0,0 3-73,-3 0 1,-6-2 0,2-1-1,-3 3-97,-2 0 0,-2 3 1,-3-2-1,-4-2-156,-4-2 1,-1-1 0,-1 4-79,1-3 0,0-6 0,-1 2 242,1-3 0,4-2 0,2 1 32,2 4 392,1-3 1,10 6 0,1-5 31,2 2 1,0 1 0,3-3 295,-1 2 1,-7 6-285,2-1 1,-3-2 0,-2 2-283,0 1 0,-2 2 0,-3 1-146,-4 0 0,-4-4 1,-2-2-1,1 0-155,0 0 0,-2-5 0,-2 3 0,-1-1-190,1 0 1,2 0-1,2-5 1,1-2-317,4-3 0,-3 2 0,8-8 824,0-5 0,28-37 0,8-15 0</inkml:trace>
  <inkml:trace contextRef="#ctx0" brushRef="#br0">29277 18676 8100,'-8'0'2681,"0"0"-2358,3 0 0,4 2 0,-4 2-120,3 6 0,-3-2 1,1 1-1,0 3-71,3 0 1,-1 1 0,-1-2 0,-2-1-148,2 1 1,1-3-1,2 2-100,0 1 0,0 2 0,2 0 104,3-4 0,-2 2 0,7-4 97,1 1 1,0-3 0,0 3 24,-1-2 1,-1 4 0,4-4 83,-3 2 0,1-3-90,-6 4 1,0 1-253,-5 4 1,0-4 0,-2-2 0,-3 0-167,-4 0 1,-4-3 0,-2 3 0,1 0-442,0 0 0,-2-5 0,-2 2 1,-1-4-372,1-1 0,2-5 1125,2 1 0,-26-52 0,-6-8 0</inkml:trace>
  <inkml:trace contextRef="#ctx0" brushRef="#br0">29176 18705 7941,'0'-8'1044,"7"0"1,2 4-764,4 0 1,6-1 0,0 5 0,1-2-17,0-2 0,-2 2 0,4-3 0,1 4-122,-1 1 1,-4 0 0,1 0 0,-3 0-1245,-2 0 0,1 0 0,-1 1 103,0 4 1,1-3-1,-2 4 998,-4 0 0,4-4 138,-5 4 0,-2-6 625,-6 0 1,-1 5 0,-9 0-271,-1-2 1,3 5-1,-2 0 1,1 2-245,1-1 1,-5 1-1,3 4 1,-1 1-105,2-1 1,-3 2 0,6 2 0,0 2-155,-1 3 0,-2-6 0,4 3 0,2-4-125,1-2 0,4-5 0,3-1 239,4-1 1,4-2 0,3-7 0,1-1-47,3-2 0,-1-11 0,-5 2 0,-1-4-149,-3-3 1,1 5-1,-6-3 1,-2 2-275,-2-3 1,-1 4 0,0-3 0,0 3-308,0 2 0,0 4 0,-1 2 1,-2 0-1384,-2 0 2054,-6 5 0,9-3 0,21 31 0,13 7 0</inkml:trace>
  <inkml:trace contextRef="#ctx0" brushRef="#br0">29665 18733 7941,'15'-4'-112,"-1"-1"1,-4 0 372,-1 5 1,-7 0 450,-2 0 0,-6 6-488,-9 4 1,1 3 0,1 1 0,2 2-93,1 3 1,2-1 0,-3 4 0,3 1-42,2-1 1,-4-4 0,5 1 0,2-3 60,2-2 0,1 1 0,1-3-29,4-2 1,3-4-1,6-6 1,1-1 103,-1-4 1,0-3 0,1-6 0,-1-2-162,1-3 0,-6 3 0,-1-4 1,-1 4-804,-4 2 1,-2-5-1,-1 0 273,0 1 1,0 2 0,0 2 0,-1 1-828,-4 3 0,-3-1 1291,-6 6 0,-1 0 0,-6 44 0,-1 9 0</inkml:trace>
  <inkml:trace contextRef="#ctx0" brushRef="#br0">29795 18849 8378,'-10'9'906,"1"1"1,6-1 0,-2 6-659,3-1 0,1 1 0,-3-1 0,0 0-41,0 1 0,3-1 1,2 0-1,3 1-80,0-1 0,8-1 0,-3-2-42,-4-7-51</inkml:trace>
  <inkml:trace contextRef="#ctx0" brushRef="#br0">29866 19049 13755,'10'-13'35,"0"-2"-136,1 1 0,-4-1 1,-3-1-1,-2-1-411,-2-2 1,0-2-1,0 3 1,0-1-565,0 2 1,-5 1 0,-1 1 106,-2 1 1,3 1 968,-5 3 0,7 4 0,-3 6 0</inkml:trace>
  <inkml:trace contextRef="#ctx0" brushRef="#br0">30298 16820 5883,'-14'29'0</inkml:trace>
  <inkml:trace contextRef="#ctx0" brushRef="#br0">30284 16834 6518,'0'-8'1070,"0"0"-569,0 3-243,0 4 0,0-7 5,0 3 1,-1 3-43,-4-2 1,3-4-132,-3-2 0,-1 2 1,0 0-1,-1 0-55,1 0 1,-5 0 0,1-3 0,-3 1 0,-1-1 1,-1 3-1,1-1 1,0-3 10,-1 0 0,-1 2 1,-1 0-1,-4-1 19,-1-2 1,4 4 0,-3 1 0,2 0 31,0 0 1,-5 3-1,3-5 1,0 1 0,0 1 1,1-3 0,2 6 0,-3 0-12,-1-1 1,0 2 0,-4-4 0,4 2-46,1 3 0,-5-4 1,4 3-1,-2-1-22,0-1 1,2 4 0,-4-3 0,2 2 15,-2-2 0,1 4 0,-1-4 0,2 3 21,-1 2 1,-4 0-1,-3 0 1,-2 0 61,2 0 0,2 0 0,0 0 1,-2 0 2,-2 0 0,1 0 1,4 0-1,0 0-54,0 0 1,0 0 0,1 0 0,-1 0-18,0 0 0,2 0 1,1 0-1,2-1 9,-1-4 0,-1 3 0,1-3 0,1 2-16,-2-2 1,-1 4 0,-2-6 0,0 3 5,1-1 0,-3-2 0,-1 4 0,-3-2 13,-2 2 1,5 0 0,-3 0 0,2-2-28,-1 2 0,-1 0 1,3-1-1,-3 0-28,-2 0 0,5 1 0,-2 0 0,2-2-11,-1 2 1,7 0-1,-2 0 1,2-2 4,4 2 0,-6-4 1,4 2-1,-1 1-13,1-3 1,-2 6 0,6-6 0,-1 2 3,0 1 0,-3-1 1,3 3-1,0-1-1,1-2 1,-6 0 0,4 4 0,-2-2 4,0-2 0,5 0 0,-5 3 0,-2-1 12,-1-2 1,3 1 0,0 2 0,0-1 6,2-2 1,-6 0-1,4 4 1,-3-2-20,-2-2 0,1-2 0,-1 4 0,0-3-14,0-2 0,1 5 0,-1-4 1,0 2-32,0 1 0,-4-1 1,-1 3-1,1-1 43,-3-2 1,6 0 0,-5 5 0,1 0 25,1 0 0,-1 0 0,4 0 0,-2-1 2,-2-4 0,1 3 0,4-2 1,0 2-13,0 2 0,5-2 1,0-1-1,0-2 4,2 2 1,-4 2 0,6-1 0,-1-1 11,0-2 1,-5 0 0,4 5 0,-2 0-5,0 0 1,0 0 0,-3 0 0,1 0 18,2 0 1,0 0 0,-4 0 0,-1 0-16,0 0 1,4 0 0,-1 2 0,-1 1-9,1 2 0,2 1 1,0-3-1,5 2 24,3-2 0,2 4 0,-1-2 99,1-2-16,6-2-90,2-1 0,7 5-196,4 0 43,-3 6 0,4-3 106,-6 7 0,0-6 1,0 1-1,-2 1-39,-2 2 1,0 1 0,-5 0-1,-2 1-18,-2-1 0,-2 5 0,3 1 1,0-3-1,3-1 1,-1-1 0,-3-1-1,2 0-123,2 1 0,5-6 29,0 1 0,4-7 173,4 2 1,4-5 0,7-5-53,-1-4 0,-1 1 1,-2 0-1,-1 0-72,1 0 0,-3 3 0,2-3 0,-1 0-237,-1 0 1,3 3-1,-4-3 1,-1 0-1190,1 0 1,4 3 374,-2-4 0,-1 1 794,2-2 1,-7 5 368,2 10 0,-10 3 0,-3 6 0,0 1 0,-5-2 0,5-2 0,-1-2 141,-1 3 1,1-4 0,-6 0 730,1-2 0,-1-1 0,1-5-296,0 0 1,-1-2 0,1-4-1,-1-7-248,1-5 1,0-7 0,-1 1 0,1-3-561,0-2 0,-1 0 0,1 0 0,1 1-690,3-1 1,-1 6 0,6 4 921,2 3 0,8-24 0,3-6 0</inkml:trace>
  <inkml:trace contextRef="#ctx0" brushRef="#br0">4071 8374 7926,'-19'6'0,"0"4"0,3 4 513,5 6 1,0-3-1,6 7 1,3 3 327,5 5 1,7 0 0,8 8 0,2 5-262,3 6 0,1 7 0,3 4 0,-2 5-198,-1 3 1,-4 4-1,-9-35 1,2 0 0,-1 3-1,0 1-147,-1 2 1,0 0-1,-1 0 1,-1 1-1,-3-2 1,-2 0-1,-1 1 1,0 1-37,1 1 1,-2 2 0,-1 2 0,0 0 0,2 0 0,-1 0 0,-2 0 0,0-1-84,-2 2 1,-1 0 0,2-1 0,-1 0 0,-2 4 0,-2 1 0,1-1 0,-1 2-81,0 0 0,-1-1 0,0-4 0,0-2 0,0-1 0,0-2 0,-1-2 0,1 0 21,0-2 0,0 0 0,2 0 1,0 0-1,0 0 0,1-1 1,-6 38-358,2-8 0,-3-3 0,6-12 1,0-4-568,-1-2 1,4-14 0,-3-2-1,2-9-1317,-2-5 1,4-2 283,-4-5 0,-3-14 1900,-2-9 0,4-11 0,0-8 0</inkml:trace>
  <inkml:trace contextRef="#ctx0" brushRef="#br0">1971 10072 7932,'-42'1'-252,"4"4"0,3-3 0,8 4 1,3-1 654,4 0 0,6 1 131,4-1 1,12 3-1,12 5 1,10-2-186,8-2 1,5-1 0,8 4-1,3-3 272,5 2 0,7-4 1,4-1-1,2-1-66,2 0 1,11 1 0,-37-4 0,2-1 0,4 2 0,0-1-182,4 0 1,0-1 0,3 1-1,0-2 1,5 0 0,0-2 0,4 0-1,0 0-257,5-3 0,0 0 1,-3-1-1,0-1 1,4 0-1,1 0 1,-3-1-1,0 0 119,-1-2 0,0 1 1,2 0-1,-1 0 0,0-2 1,0 0-1,2 0 0,-1-1-45,0 1 0,-2 0 1,1 1-1,-1 1 1,-1-2-1,0-1 1,3 1-1,0 0-114,2 0 1,0 0 0,-4 2 0,0 0 0,3-1 0,-1 1 0,-2 1-1,-1 0-16,-1 1 0,0-1 1,0 1-1,1 0 0,-2 0 1,1 1-1,-1 1 0,-2 1-52,-2 1 0,-1 1 0,-3-1 0,0 0 0,-1 0 0,0 1 0,-2 0 0,-1 1-36,0 0 1,-1 0 0,-5 1 0,0 0 0,-1 0 0,-2 2 0,-1-1 0,-1 2-161,1 2 0,0 0 0,36 3 0,-5 0 0,-7 0-264,-8 0 1,-12-5-1,-3 2 1,-6-4-981,-2-1 0,-11 5 441,0 0 1,-13-2-1,-8-6 1,-6-3-1645,-6-2 0,-11-8 2634,-4-8 0,-9-3 0,-4-2 0</inkml:trace>
  <inkml:trace contextRef="#ctx0" brushRef="#br0">2517 10172 7914,'-14'0'151,"1"2"1,2 1 449,2 2 1,5 1-127,0-1 1,2-2-95,2 7 1,6-7 0,4 2-79,3-3 0,1 2 0,0 1 0,2-2 28,4-1 0,-3-2 0,7-2 0,0-1-53,-1-2 1,4-4 0,-3 2 0,3 1-83,2 0 0,-1-4 0,1 5 0,-2 0-34,-3-1 0,4 4 0,-4-2 0,1 2-19,-1 2 0,3 0 1,-3 0-1,2 0-171,-2 0 0,1 2 1,-4 1-1,0 2 70,0-2 1,3-2-1,-4-1 1,1 0 15,0 0 0,0 0 0,-4 0 1,3-1 24,-3-4 1,1-3-1,-1-6 1,3-1 27,-3 1 1,-1-5 0,-3-2 0,-2 0-84,-1 0 0,-1-3 0,4 4 1,-2-1-46,-1 0 0,-5 0 1,4 4-1,1-2 12,-2 1 0,3 2 0,-5 0 1,2-2 38,4-1 1,-4 0 0,1 3 0,2-2-8,2-1 1,1-2-1,1 4 1,-1-2-17,1 1 0,-3-3 0,0 2 0,-3 2 21,2 1 1,1 1-1,-1-1 1,-2-1 43,3-3 1,-4 1 0,1 3 0,1-1 7,-2-3 0,5-5 0,-5 3 0,1-2-11,1 0 0,-2 4 1,3-4-1,-2 0-19,3 2 1,0-5 0,1 4 0,-2-1-3,-1 0 0,0 1 0,2-5 0,0 3 0,-3 1 1,-1 5-1,3-5 1,-1 0 0,1 1 0,-3 1 1,2 4-1,-1-1 7,-1 2 0,5-4 0,-5 2 0,2 1-37,-1 2 1,-1 2-1,3-1 1,-1 1 17,1-1 1,2-1 0,0-1-1,-2-2 22,-1 1 0,4-3 0,5 1 0,-1-1 31,-2 0 0,-2-3 0,2 3 0,2 0-6,1 1 1,0-4 0,-5 4 0,1 3-35,-1 1 1,1 1 0,-3 1-1,0 1-53,-3 4 1,-1 1-1,3 5 1,-1-2-61,1 2 0,2 1 0,1 2 0,1 0 28,-1 0 1,0 0 0,1 0-1,-1 0 26,1 0 1,-1 0 0,2 0 19,3 0 0,-3 0 0,3 0 0,-3 2 23,-1 2 0,-1 3 0,1 4 0,-1-1-3,0 1 0,1 1 0,-1 3 0,-1-1-22,-4 1 1,4-1 0,-3 0 0,1 2-18,-1 4 0,2-3 0,-4 6 0,2-1-40,0 0 1,-6-2 0,6 4 0,0-1-71,-2 0 0,0 2 0,-5-4 0,3 2-14,2 2 1,-5 1 0,4-1 0,-3-2 95,1-2 0,0 2 0,-3-2 0,1 0-12,2 0 0,1 3 1,-3-3-1,2-1 20,-2 1 1,4 5 0,-3-4 0,1 2 33,2 0 1,-6-5 0,4 5 0,-2 0-30,2-1 1,-3-1 0,4-4-1,-1 1 2,0-2 1,1 4 0,-3-2 0,4-1 3,1-2 1,-5-2 0,3 1 0,-1-1 1,0 0 1,4 1 0,-2-1 0,-1 1-36,1-1 1,4 0 0,-3 2 0,1 2-49,1 1 1,-5 2 0,4-3-1,1 2 70,-2 3 0,5-6 0,-4 2 0,2-3-37,-1-1 1,3 4 0,-4 0-1,4-1-17,2-2 0,-1-2 0,0 2 1,1 0 33,-1-1 0,1 2 1,-1-9-1,0 2 21,1-1 1,4-1-1,0 3 1,-1-3 0,-2-1 0,-2 2 1,2-2-1,2-1-12,1 1 1,2 2-1,-4-2 1,4-1 31,1 0 1,-4 4 0,1-5-1,-3 0 2,-2 1 1,6-4-1,-1 2 1,-2-2-151,-1-2 0,-1 0 0,-1 0 0,1 0-178,-1 0 1,0 0 0,1 0 0,-1 0-350,0 0 0,1-5 1,-1-1-503,1-2 0,-7 3 1,-4-5-1305,-2-1 2483,-15-2 0,-35-3 0,-16-1 0,-10-2 0,0-1 0</inkml:trace>
  <inkml:trace contextRef="#ctx0" brushRef="#br0">4244 9741 7847,'-6'-8'-385,"-4"3"0,-1 2 0,0 0 953,1-2 0,7-2-400,-2 3 1,3-4 0,2-8 0,0-2 106,0-1 0,5-7 0,2 2 0,-1-3 156,0-2 0,6-6 0,-3-3 0,4-4 38,1-1 1,1-2 0,-1-1 0,0-2-167,1 2 0,-1-5 1,1-2-1,-1-3-91,0-2 1,1-1-1,-1-2 1,1-3-74,-1-1 1,0 4-1,1 0 1,-1 7-105,0 6 1,1 2 0,-1 1 0,-1 0-82,-3 4 1,2 5 0,-2 0-1,3-1 37,1 0 0,-1 5 1,-2-1-1,-3 1 33,-1-2 0,2 4 0,-4-4 0,0 5-42,1 5 1,-4-1 0,3 6 0,-4 1-42,-1 2 1,0 2-344,0-1-111,0 7 390,0-5 1,2 12 293,3-4 35,-4 3 0,6 4-144,-7 3 0,0-2 0,0 7 0,0 1-61,0 2 0,0 1 1,0 2-1,0 2-59,0 1 0,0 6 0,0 1 1,0 4-151,0 4 1,-5 7 0,-2 1 0,-1 8-18,-3 5 1,-2 8 0,-1 14 0,6-36 0,0 1 84,-2 2 0,1 1 0,0 2 0,0 1 1,-2 2-1,0 0 0,0 2 0,-1 0-10,1 3 0,0 0 0,2-5 0,-1 0 0,-2 2 1,0 1-1,0-3 0,0-1 88,1-2 0,0 1 1,-3 1-1,0 1 1,2-3-1,0 0 1,-1 0-1,-1 0 33,0-1 0,-1-1 0,1 2 0,0 1 0,0-1 0,0 2 0,1 1 0,1 0-90,-1 3 0,2 0 0,2-3 0,2 1 0,-1 0 0,2 0 0,2-3 0,1 0-231,2-1 0,1-1 0,-1-3 0,2-2 0,0 33 0,4-10 350,5-11 0,4-4 0,5-9 0,5-13 0,3-11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17063 8259 7646,'-29'0'0,"2"0"-38,3 0 0,-2 1 0,7 3 0,3 2 370,5 2 1,-2-3 0,5 4 0,-2 3-245,1 0 0,6-2 0,-4 0 0,2 1-26,1 2 1,-1 3 0,5 1 0,0 4 48,0 1 1,0 4-1,0 7 1,0 4-41,0 0 0,0 9 1,0-1-1,0 6-4,0 8 1,0-1 0,0 4-1,0-3 35,0-1 1,1 0 0,3-2 0,0-4 11,0-4 0,-3-5 1,-1-4-1,0-4-102,0 0 0,0-11 0,0 2 0,0-6-37,0 0 1,0-6 4,0-4 0,0-6 0,-1 4 5,-4-1 1,2-2-1,-7-5 1,-1 0 19,-2 0 1,-1 4 0,-1 1-1,1-2 16,-1-1 1,1 3 0,-2 0-1,-1-2 41,-3-2 0,-5-1 1,2 0-1,-1 0 53,0 0 0,-1 0 0,-7 0 1,-3 0-16,-2 0 0,3 0 1,-4 0-1,-2 0-65,-2 0 1,-2 0 0,-3 2-1,-2 3-27,-2 4 1,-2 6 0,-5 2 0,1 4-43,-1 2 1,1-4 0,-1 3 0,-1 0 50,-3 1 1,4-6 0,-1 3-1,5-6 65,-1-4 0,-2 1 0,-2-6 0,-1-2-31,4-2 0,4-2 0,-3-4 0,3-5-61,-3-2 0,-1-1 1,0 2-1,2 1-44,1-1 0,-1-2 1,-5 0-1,0 4-8,3 4 1,1-2-1,-2 3 1,-1 0 60,1 3 0,-1 6 1,1 1-1,-1 0 36,1 1 1,-3 4 0,1-3 0,0 2 32,3-1 0,8-6 1,0 2-1,2-3 3,-2-2 0,8 0 0,-2 0 1,4 0-30,1 0 1,4 0 0,-4 0 0,2 0 28,3 0 1,1 0 0,1 0-1,-2 0-21,-2 0 0,6 0 0,4 0 0,0 1 45,1 4 1,1-2-1,4 7 1,-1 1-95,2 2 1,5 1 0,4 2 0,0 4-13,0 4 0,5 4 1,-2 6-1,4 6 7,1 6 0,0 2 1,0 7-1,0 0-7,0 0 1,5-1 0,-1 4 0,1-1 13,2 1 1,-6-7 0,4-1-1,-3-2-3,-2-1 0,1 3 0,2-5 1,2 0-95,-2-4 1,4-2 0,-1-1 0,2-3 36,3 0 0,2-11 0,3 0 1,2-6-25,1-4 0,8-4 0,2-2 0,8-2 9,4-3 1,4-1 0,3-4 0,8-2 43,9-6 0,4 2 1,-29 4-1,2 0 1,0 0-1,0 0 85,3 0 1,0 0-1,3-1 1,1 0 0,5-2-1,1 0 1,2 0 0,1 0-26,1-1 0,-1 1 0,0-1 0,1 0 0,-2 0 0,1-1 0,1-1 0,0 0-3,4 1 0,-1 1 0,-5 0 0,-1 0 0,3 1 0,0-1 0,-2 1 0,-2 0-35,0 0 1,-1 0 0,2-1-1,0 1 1,2 0 0,1 0-1,-1 0 1,0 0-10,-1-1 1,0 1 0,-3 2-1,-1 1 1,2-1 0,0 0-1,2 0 1,0 0 10,2 1 1,0 0-1,-3-1 1,0-1 0,1 3-1,1 1 1,-2 0 0,0 0 12,-2-1 0,1-1 0,1 1 0,1 0 0,-2-2 0,-1 0 0,0 2 1,1 0 29,-2-1 1,-1 1 0,-3 3-1,0-1 1,-1-1 0,-1-1-1,2 1 1,0 1-48,1-2 1,-1 1 0,-2 1 0,-1 0 0,-2-1-1,0 0 1,-3 0 0,-1 0 35,39-2 1,-1 2-1,-3-3 1,2 4-34,-2 1 1,-3-5 0,-3 0-1,-2 2-2,1 1 0,-4 2 0,-1 0 0,-6 0 11,-4 0-1,-2 5 1,-6 0 0,-2 0-77,-6 1 0,-7-4 0,-4 4 0,-4-1 169,-1 0 0,-2 4 1,-4-4-1,-1 0-142,0 1 1,1-4 108,-1 3 0,-4-4-248,-1-1 202,-6 0 1,4-1 31,-7-4 1,0 2 0,0-7 0,0-1-30,0-2 1,0 3 0,0 1 0,0-2-12,0-2 1,0-1 0,0-1 0,0 1 0,0-1 1,1-1 0,3-1 0,0-4 61,0-1 0,2 2 0,-1-5 0,-2-4-25,-1-3 0,-2-8 0,0 0 1,0-5-7,0-3 1,0-11 0,0 0 0,0-5 10,0-5 0,0-1 1,1-2-1,2-1-29,2-4 0,0 0 0,-5 36 0,0-1 1,0 0-1,0 1-26,0-37 1,0 2-1,0 4 1,0 1 12,0-1 0,0 8 0,0 4 0,0 8 29,0 2 0,-6-4 0,-2 3 0,-2 1 22,0 7 0,6 0 0,-6 4 0,-1-2 44,-2-2 1,4-1 0,-1 0-1,0-3-43,2-1 0,-4-1 0,4 2 0,-2 0 111,0 0 0,1 9 0,-6 3 0,1 1-76,0 0 1,-1 3 0,1 7 0,-2 3-63,-3 0 1,1 5-1,-6-3 1,-1 4-24,-3 6 0,-7-2 0,-5 6 0,-6 2 76,-7 1 0,-4 2 0,-7 2 0,-8 2 25,-8 6 1,33-3 0,-1 0-1,-3 3 1,-1 0 0,-5 1-1,0 2-68,-1 0 0,-1 1 0,-2 2 0,-1 1 0,-1 0 0,0 0 0,-3 0 1,-1-1-128,-2 2 1,-1 0-1,2-3 1,0 0-1,2 2 1,0 0 0,2-2-1,0 0-32,1 0 0,1-1 0,2-2 1,0 0-1,0-1 0,0 0 1,4 0-1,0-1 4,6-1 0,1-1 0,7 0 0,1-1 0,-29 2 110,11-4 0,9-3 0,12-5 0,4-7 0,4-6 0</inkml:trace>
  <inkml:trace contextRef="#ctx0" brushRef="#br0">19480 14719 7787,'-10'5'-82,"0"0"1,1 0-1,-6-5 0,3-7 177,2-2 1,-1 1 0,6-2 215,2-1 1,-4 3 613,3-2-327,-1 1 0,3 1 432,-3 3-806,4 3 0,-7 7 0,5 1 0,-2 2-22,2 4 0,1 0 0,2 3 1,0-1-114,0 1 0,-5 1 1,1 1-1,0 4-78,3 1 1,1-3 0,1 5 0,3 0 10,0-1 0,3 2 1,-4-4-1,3 0-80,2 0 1,-3-2 0,5-5 28,1 1 0,2-3 1,1-2-1,0-5 61,1-4 1,-6-1-1,3-1 1,2-4 20,4-5 1,1-4 0,-5-3 0,2-4-3,3-2 1,-1-1 0,6-4 0,1-1 31,3 0 1,0 0-1,1 0 1,-2 1-14,-3-1 0,3 2 0,-4 3 0,1 6-77,0 7 0,-7 0 0,3 8 3,-4 4 0,-7 2 1,-1 10-1,0 3 7,0 0 0,-5 5 1,2-2-1,-2 0 28,2 2 1,-3-10-1,3 4 1,-4-3 13,-1 1 1,2-3-27,3-1 1,3-5 58,6 0 1,0-2-1,1-2-36,-1 0 1,0 0 0,1 0 93,-1 0 0,1 0 0,-1 0 0,0 0 50,1 0 1,-1 0 0,2 0 0,2 2-114,1 2 1,2-2 0,-4 3 0,2-4-95,-1-1 1,4-6 0,2-4 0,2-4-597,-2-5 1,3 1 0,-1-6 0,4-1 616,4-2 0,1-26 0,2-13 0,1-4 0,0 0 0</inkml:trace>
  <inkml:trace contextRef="#ctx0" brushRef="#br0">23681 15626 7710,'-15'-15'420,"1"1"0,1 4 1,3 1-232,6-3 1,2 0 0,4-3 929,2 1 0,0 4-814,5 1 1,-4 6-1,3-1 1,-2 8 69,-2 5 0,-3 15 0,-1 8 0,0 10 17,0 12 1,-1 10 0,-3 13 0,1-36 0,0 2-181,-1 4 0,0 1 1,-1 3-1,0 2 1,-2 7-1,0 1 0,0 3 1,0 0-162,-1 2 0,1 1 0,0-2 1,0-1-1,0-2 0,1-1 1,0 0-1,1 0 23,0-2 0,0 0 0,3-1 0,-1-1 0,0-2 0,-2-1 0,2-3 0,0 0-61,1-2 1,1 0 0,0-4 0,0-1 0,1 3-1,0-1 1,0-1 0,0 0-67,0-2 0,0 0 0,2 38 0,1-12 0,2-2-39,-2 2 1,-1-5-1,-2-3 1,0-7-18,0-6 1,0-3-1,0-2 1,0 0-174,0 0 0,-7-4 0,-2-3 1,-4 1-183,-1 0 1,-2-5 0,-2 3 0,-3-3-338,-1-3 0,-2 1 1,-7-11-1,-1-1-340,-1-2 0,-1-8 1141,6-3 0,-6-8 0,0-2 0,2 2 0,2 1 0</inkml:trace>
  <inkml:trace contextRef="#ctx0" brushRef="#br0">21264 17208 7741,'-29'0'29,"2"0"0,1 0 1,4 0 725,1 0 0,2 0-168,4 0 1,9-1-1,6-4 1,8-3-185,5 0 1,7-5 0,4 4 0,5-4 97,5-2 1,3 6 0,7 1 0,4 1-121,5 4 0,5 2 0,4 1 0,5 0-20,3 0 0,2 1 1,2 2-1,3 4-253,-37-3 1,1 0 0,1 0 0,1 0 0,0 1 0,0 1 0,0-1 0,0 0-26,1 0 0,-1 1 0,-1-2 0,1 0 1,-1 0-1,0 0 0,0-1 0,-1 0-20,1-1 0,-1-1 1,4 2-1,-2 1 1,-2-2-1,0 1 0,1-2 1,1 1 4,0-1 0,0-1 0,0 1 0,0 0 0,0 0 0,-1 1 1,0 0-1,-1 1-121,0-1 0,0-1 1,40 1-1,-37-2 0,0 0 1,0 0-1,0 0-6,-1 0 0,0 0 0,0 0 0,-1 0 0,35 0 0,4 0 54,-39-1 1,1 2-1,2 1 1,1 0-1,-1 1 1,0 1 0,-2 0-1,0 0-37,-1 2 1,-1-1 0,0-1 0,1-2 0,3 2-1,1-1 1,2-1 0,0 1 8,2-1 1,-1 0 0,0 1 0,-2-1 0,1-2-1,-1-1 1,0-1 0,0-1-64,0-1 1,0-2 0,0 0 0,1-1 0,0 0 0,1 0 0,-2 0 0,0 0-8,0-1 1,-1 1 0,0 2 0,-1 1 0,-1 0 0,-1 0 0,0 0 0,0 1 52,0 1 1,0 1 0,39 0-1,-2 1 1,-2 0 22,-3 0 1,2 4 0,-5 3 0,-5 1-2,-2 3 0,-4 2 0,6 1 0,0 0 40,-1 1 1,3-1-1,-5 1 1,1-3-17,4-2 0,1 1 0,2-4 1,0-1 48,0 0 0,2 4 0,1-4 0,1 1 56,0-1 1,-3 4 0,1-5 0,1-1-17,2 3 1,2-4 0,-5 5 0,-4 0-23,1 0 0,-1-3 1,4 3-1,1 0-86,1 0 0,1 0 1,-5 3-1,2-2-5,2 3 0,3-1 1,-39-5-1,1-1 1,38 5 55,-1 1 1,2 0-1,-37-5 1,2-1 0,-1 0-1,0-2-25,-1 0 1,0 1 0,4 0 0,0 1 0,-2-1 0,0-1 0,2 0 0,2 0 72,1 0 1,2 0 0,2 1 0,1-1 0,-2-2 0,-1 1 0,1 1-1,0 0-38,0 1 1,1 0 0,-2-1 0,0-1-1,3 3 1,0 0 0,0 0 0,0-1-156,0 0 1,-1 0 0,0 2 0,-1 0 0,-2-3 0,-1 0 0,0 0-1,1 0 13,-1 0 0,0 1 0,2 1 0,0 1 0,-1-2 0,0 0 1,-2 1-1,0-1-93,-2 1 1,0 0 0,1 0 0,0 0 0,-2 2 0,-1 0 0,-1 0 0,-1 0-872,35 8 1,-14 6 0,-16 1 0,-5 2-1178,-5 0 2245,-2 6 0,-6-1 0,-3 6 0,-5 2 0,-1 0 0</inkml:trace>
  <inkml:trace contextRef="#ctx0" brushRef="#br0">29277 17050 7759,'-2'-8'347,"-2"3"1,2 5 0,-3 5 0,4 6 415,1 7 1,0 6-1,-2 9 1,-3 7-417,-4 7 1,1 5 0,-2 9-1,-1 3-146,-2 2 0,-1-1 0,-1 4 0,1-5-106,0-5 0,-1 0 0,1-12 0,1-4-240,3-3 0,-2-8 1,4 0-1,0-5-805,3-3 1,3-11-1,2 1-394,0-1 1344,0-7 0,-19-31 0,-5-15 0</inkml:trace>
  <inkml:trace contextRef="#ctx0" brushRef="#br0">28256 18144 7779,'-15'0'322,"1"0"0,4 0 1,2-2 1039,2-3 1,3 4-793,7-4 1,4 3 0,8 2 0,2 0-102,1 0 1,7 0 0,-2 0 0,3 0-176,2 0 0,-1 5 0,1 0 0,0 0-149,0 1 0,-5-4 0,-2 4 0,-1-1-50,-4 0 0,-1 6 0,-3-2-99,-3 4 1,-4 1 0,-6 1 0,-1-1-175,-4 1 1,-3-1 0,-8 0 0,-3 1-129,-5-1 0,1 1 1,1-1-1,1-1-522,4-4 1,1-1 96,1-3 1,4 2 634,6 2 0,7 2 1,12-4-1,1 1 310,-1 3 0,5 2 0,0-1 1,-1 1-55,-2 2 0,-3-4 1,-2 8-1,-3-1 111,-2 1 1,-1-3 0,-5 5 0,0-2-54,0 0 1,-8 2 0,-5-4 0,-6 4-325,-3 1 1,-2-4 0,-5 1 0,0-3-103,0-1 1,1-6-1,-1-1 1,0-1-250,0-4 0,7-8 1,3-5-1,4-4-659,6-5 1,2 0 0,9-9 0,3-2 1115,4 0 0,11-8 0,5-6 0,2-2 0,0-1 0</inkml:trace>
  <inkml:trace contextRef="#ctx0" brushRef="#br0">28716 18345 10299,'8'0'2895,"3"2"-2838,-6 2 0,0 4 0,-5 7 0,0 1-51,0 3 0,-2-1 1,-1 4-1,-2 0-57,2 1 1,-3-6-1,1 4 1,2-2-6,1 0 1,2 1 0,2-6 0,1 0 113,2 1 1,6-1 0,-2 1 69,4-1 0,1-5 0,1-1 142,-1-1 1,-4 4-113,-1-1 0,-5-2 0,0 1-138,-2 2 1,-4 2 0,-2 0-1,-4-2-202,0-1 0,-5-7 1,3 3-1,-3-1-529,-1 0 0,0 0 1,-1-5-1,1 0-173,0 0 0,-1-7 1,1-4-1,1-5 174,3-3 0,-2-7 710,2 2 0,4 4 0,-1-1 0</inkml:trace>
  <inkml:trace contextRef="#ctx0" brushRef="#br0">28759 18259 7732,'14'-2'-1045,"1"-1"1134,-1-2 0,1 0 0,-1 5 232,0 0 0,1 5 0,-1 1 123,1 2 0,1-4 0,1 2 0,2-1-632,-1 0 1,-2 4 0,-2-4 0,1 0-434,-1 1 1,-1-3 0,-2 5 0,-1-1 620,1-4 0,-3 0 0,1 0 0,3 2 0,-6 2 0,-1-3 0,-4-2 0,-2 4 0,-4-6-156,-5 0 0,2 5 0,-1 2 0,-2-1 337,-2 0 1,-2 6 0,1-3 0,0 4 216,-1 1 0,1 5 0,1 2 0,2 0 9,1 0 1,6-2 0,-4-5-1,1 2-101,4 4 0,1-9 0,4 2 0,4-5-82,9-5 1,4-2 0,7-2-1,-3-4-85,3-5 1,1-4 0,0-4 0,-1-2-215,-2-3 1,-8 1 0,-2-2 0,-7 3-391,-6 0 1,-1 5-1,0-3 1,-3 3-393,-6 2 0,-1 1 1,-11 3-1,2 4 857,0 0 0,0 4 0,4-1 0,1 6 0,4 0 0,1 7 0,7-2 0,2 1 0,8-4 0,5-3 0,6-2 0,2 0 0,0 0 0,-1 0 0,4 0 0,-4 0 0,-3 0-193,-1 0 0,-2 0 272,1 0 1,-7 1-1,-3 4 1,-5 6 212,-5 7 1,2 0-1,-7 5 1,0 3 112,2 1 1,-3 2 0,7-2 0,0-1-135,3-2 0,1-7 0,1 3 0,4-6-75,5-4 0,7-4 1,4-8-1,1-2-36,4-6 0,-4-8 1,1-2-1,-1-3-219,1-2 1,-11-3 0,3 0-1,-4-1-103,-3 0 0,-2 0 1,-6 2-1,-1 3-425,-4 5 0,-3 5 0,-8 2 0,-2 4-104,-1 2 1,0 1 0,5 5 0,1 2 690,3 3 0,-1-2 0,6 6 0,2 3 0,3-1 0,5 0 0,4-3 0,4-2 0,3-1 0,2-5 0,1 2 0,-1 3 0,-1-4 0,1 4 0,1-3 0,0-1 0,-6 4 16,-4 5 1,-2 2-1,-7 4 1,0 2 190,0 1 1,0 7 0,-2-2 0,-3 3 153,-4 2 1,2-1 0,3 0 0,2-3 222,2-1 1,2-6-1,2-1-242,6-6 0,4-6 0,6-10 0,2-6-135,0-6 0,6-10 1,-6-9-1,0 0-231,-3-4 0,-4 4 0,-6 1 0,-4 2-652,-3-1 0,-10-1 1,-8 5-1,-11-1-415,-10 4 1,-6 8-1,-4 0 1091,-1 3 0,-1 0 0,-14-2 0,0-1 0,-5-2 0,0 0 0,1 1 0</inkml:trace>
  <inkml:trace contextRef="#ctx0" brushRef="#br0">27292 17237 7718,'9'0'-242,"1"0"716,-7 0 0,3 2-367,-6 2 0,0 0 0,0 5-18,0 2 1,5-3-1,0 2-20,-2 1 1,-1-3-1,-1 0 241,4-1 0,3 2-191,7-4 0,-1 5 1,0-6-1,1 0-31,-1-3 0,1-1 0,-1 0 0,0 0-38,1 0 0,-1 0 1,0 0-1,1 0-50,-1 0 1,1 0-1,1 0 1,1 0-13,2 0 0,1 0 1,-6 2-1,0 1 74,1 2 1,-1 0 0,0-5-1,1 0 40,-1 0 0,2 0 0,2 0 1,1-2-44,-1-3 0,2 2 1,0-7-1,-1 1-20,2 1 1,-4-5 0,5 3-1,1-2 2,-1-3 0,-4 1 0,3-1 0,-2 1-28,0 0 1,2-1 0,-4 1 0,3 0 29,-3-1 1,-1-4 0,-2 0-1,1 1-8,-1 2 1,1 2 0,-1-1 0,0-1-1,1-3 0,-1 3 0,1-3 0,-1 1-38,0-1 1,1 2 0,-1-6 0,0 3-22,1 2 1,-1-4 0,1-1 0,-1-1 17,0 0 0,1 5 1,-1-3-1,1-1 35,-1 1 0,0 0 1,1-4-1,-1 2 17,1-2 0,-1 4 0,0-2 0,1 0-13,-1 2 0,0-5 1,2 4-1,2-1-33,1 0 1,0 2-1,-4-2 1,-1 5 0,1 3 1,-6 1-1,1 1 1,1-1-14,2 1 1,1 0 0,0-1-1,1 1 45,-1 0 1,1-1 0,-1 1-1,2-1 18,3 1 0,-3 0 1,5-2-1,0-2-15,3-1 0,3 0 0,2 3 0,-1-2-6,1-1 1,5-2 0,1 4 0,0-3-7,0 3 1,4 1-1,-4 0 1,0-2 8,0-1 1,-1 5 0,-5 4-1,-1 0 32,1 2 1,-2-4 0,-1 4-1,-4 0-30,-1 3 1,0-2 0,-4 3 0,3 0-16,-3 3 0,4 1 0,-2 0 1,-1 0 0,-2 0 0,0 0 0,1 0 0,2 0 29,-1 0 0,-2 0 0,-2 0 0,2 0 18,4 0 1,-4 5 0,3 1 0,-5 2 0,-4 3 0,2-3 0,-2 2-61,3 1 1,0 2 0,-2 1 0,-2 1-9,3-1 0,-4-1 1,0-2-1,0-1-33,0 1 0,-4 2 1,6 1-1,0 0-3,-2 1 0,4-1 0,-4 0 1,2 1-24,-1-1 1,-4 1 0,3-1-1,0 0 38,0 1 0,-3 4 0,3 2 0,-2 1-74,-2 4 0,2-4 0,-1 2 1,0 2 36,1 1 1,-3 2 0,5-1 0,-1 0 58,-4-4 1,5 3 0,0-3 0,0 3 64,-3 2 0,1-5 1,0 0-1,1 1-15,-1 2 1,4-3 0,-4 0 0,1 2 22,-1 1 1,5 2 0,-3-2 0,2-1-41,-1-2 1,1 0 0,3 4-1,-2 1-40,-2 0 0,1 0 0,6-1 0,2 1 15,1 0 1,2 0-1,-4 1 1,4 2 0,1 2 0,2-1 1,5-2-1,0 1-7,0 1 1,-1 6 0,1-6 0,2 1-49,2 1 0,4 0 0,6 3 1,0-2-176,0-1 1,2-5-1,1 4 1,4-5-247,1-5 1,2-5-1,4-10 1,1-4-144,0-3 1,9-2-1,1-2 1,1-3-224,2-4 832,-1-10 0,-5-19 0,6-11 0,-21 13 0,1 0 0,0-1 0</inkml:trace>
  <inkml:trace contextRef="#ctx0" brushRef="#br0">29032 15568 7788,'7'-14'0,"-6"4"0,4 0-147,-3-1 1,-2 3 246,0-1 1,-2 4 0,-3-3 76,-4 2 0,2-6 0,1 4 35,0 0 0,4-4 0,-4 4 0,1-2-59,0 0 1,0 1-1,5-6 1,0 1-63,0 0 1,0-6-1,0 0 1,2-3 32,3-2 1,-2-2 0,6-2-1,3 0-82,0 0 1,3 0-1,-1 2 1,1 3-99,-1 5 0,-1 3 0,-2 3 1,-3 2-277,-2 2 371,6 5 1,-9 0 0,6 8 33,3 6 1,-3 3 0,4 1 0,3 0 9,0 1 1,6-6-1,2 1 1,3 0-72,2-2 0,6 4 0,4-4 1,2 2-23,2 0 1,5-7-1,2 2 1,1-2-6,3 2 0,-2-4 0,-1 4 0,0-3-3,0-2 1,-5 0 0,2-2-1,-4-1 2,-6-2 0,-3-1 1,-8 2-1,-1 0-4,-2 0 1,-7-2 0,3 1-13,-4 2 0,-2 1 7,0 2 1,-4 0 17,0 0 0,-1 0 10,6 0 0,-3-1 0,-1-2 21,-1-2 0,0 0 86,4 5 0,-4 0 15,-1 0 0,-6 2 0,2 2 0,-3 8 45,-2 5 0,-2 7 0,-1 10 0,-3 4-25,-2 4 1,0 6 0,-4 0-1,4-2-313,2-1 0,1-7 0,5-1 0,0-4-2162,0-5 2330,0-6 0,0-59 0,0-12 0</inkml:trace>
  <inkml:trace contextRef="#ctx0" brushRef="#br0">27335 17194 7599,'-7'-8'-462,"-1"2"1137,-6 6 1,4 0 770,1 0-1156,6 0 0,-2 0 0,10 0 0,4 0 27,4 0 0,1 4 0,2 3 1,4-1-24,4 1 0,-2-1 1,2-3-1,2 2-69,1-2 0,6-1 1,1-2-1,-1 0-75,3 0 0,-1 0 1,5 0-1,-2 0-105,2 0 1,2-7 0,-1-2 0,-1-2-53,-2 1 0,1-3 1,2 4-1,-1-4 77,-1-2 1,-7-1 0,3-1 0,-2-2 4,1 1 1,-2 0 0,-6 1 0,-2-4-40,1-1 1,7-2 0,2-5 0,-2-1-30,-2-4 0,-1 4 0,1-6 0,2 3-41,2-1 1,-1-4 0,-4 4-1,-2 2 24,-3 2 1,2-4 0,-7-1 0,0 0 70,2 0 1,-5 0 0,3 3-1,-3-2 35,-2 2 0,1 2 0,-1 3 0,1 1-1,-1 2 0,0 2 0,1-2 0,-1 3-33,1 0 1,4 4 0,1-7 0,1 0-6,0 1 1,0 2 0,-4 7-1,4 0-28,2-1 1,-1-2 0,4 1 0,-4 3-16,-1 0 0,3 2 0,-4 0 0,3 3 24,2 1 0,-2-2 0,-1 2 0,1 1-48,-1 0 1,-3-4 0,3 5 0,1 2-47,-1 1 1,-3-2-1,5-1 1,0 2 73,-1 1 0,-2 2 0,-7 0 0,0 0 19,1 0 0,-1 5 0,0 0 0,1-1-30,-1 3 1,1-4 0,1 5-1,1-2-6,2-2 0,1 2 0,-6 0 0,0 1 2,1-1 1,-1 5-1,1-1 1,-1 3 12,0 1 1,1 1 0,-1-1-1,0 2 77,1 3 1,-2-3 0,-2 5 0,-2-2-50,3 0 0,-4 7 0,1-4 0,2 2-54,2 0 1,2-5 0,-1 5 0,-1 2 5,-4 1 0,4-3 1,-3-2-1,1 1-4,-2-1 0,4 2 0,-5 3 0,0-1 22,-3-2 0,1 0 0,1 5 0,-1-1-4,1 1 1,2 0 0,-2 0-1,-1 0 1,0-1 1,6 4 0,-3-1-1,4-4 22,1 0 0,1 0 0,1 4 0,1 1-15,2 1 1,1 1-1,-4-7 1,3-2 32,5-1 0,-2 5 1,1 5-1,-1-2-52,0-2 1,1-6-1,2 0 1,-1 2 5,2 1 1,1-5 0,2-1 0,1-2-4,4 0 0,-4 5 0,4-3 0,-2 0-23,1 0 0,-2 3 0,4-5 1,0-2-95,3-1 0,-1 4 1,1-1-1,4-3-451,4-5 1,1 0-1,4-6 1,0-2-911,0-1 0,2-10 1,4-5 1475,1-5 0,-23-2 0,0-4 0,2 0 0,0 1 0</inkml:trace>
  <inkml:trace contextRef="#ctx0" brushRef="#br0">18660 14662 7766,'-8'-10'530,"1"2"1064,1 2-1333,4 1 0,-4 6 0,6 4-134,0 5 0,0 9 0,0 5 0,0 3 131,0 2 1,-5 0-1,-1 1 1,-1 2-18,1 2 1,-4 6 0,5-4-1,1 3-104,-3-1 1,6-6 0,-4 2 0,3-6-88,2-4 1,2-3-1,3-6 1,4-1-81,4 0 1,3-6 0,2-3-1,2-3 30,3-2 1,-4 0 0,6 0 0,4 0 89,3 0 0,8-5 1,-1-1-1,5-1 69,9 1 0,1-5 1,14 3-1,0-2-41,3 0 1,9 1-1,-38 2 1,0-1-1,3 1 1,0 0-41,-1 0 0,1 0 0,2-1 0,1 0 0,-1-1 1,2 0-1,0-1 0,1 1-81,0 0 1,0 0 0,0 1 0,-1 0 0,0 2 0,-2 0 0,0 0 0,-1 0 53,0 1 0,1 1 0,0 0 0,0 0 0,3-2 0,-1 1 0,-1 0 0,0 2-56,-2-1 0,-1 1 0,-1 0 0,0 1 1,0 1-1,0 1 0,1-2 0,1 1 17,2-2 0,0 1 1,1-1-1,0 1 0,-1 2 1,1 0-1,-2 0 0,0 0 9,0 0 0,-1 0 0,1 0 1,-1 0-1,-1 0 0,1 0 0,1 0 1,0 0 3,1 0 0,-1 0 0,-1 0 1,0 0-1,-2 0 0,-1 0 0,0 0 1,0 0 7,0 0 0,0 0 1,0 0-1,-1 0 1,40 0-1,-6 0-33,-2 0 0,-4 0 0,-1 0 0,-5 0-3,-5 0 0,-5 0 0,-12 0 0,-2 2-99,-2 2 1,-6 0 0,0 4 0,-6 0-51,-7 0 0,2 0 0,-2 3-58,-2-2 182,-1 1 0,-3 0 418,-3-1-379,-4-6 195,-6 4 1,-1-7 219,-4 0-332,3-7 1,-4 4 0,4-5 48,-3 2 0,2-4 0,-5 4 12,2-2 0,1-2 0,5-4 1,0-2-87,0-3 0,0-5 0,2-10 1,2-6-299,6-6 1,8-12 0,2-11 0,3-6-202,-11 35 0,1-1 0,1-1 1,0-1-1,-1 0 0,1 0 0,-2 1 1,0 1 429,7-36 0,-51 42 0,-16 6 0,-5 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22976 5914 8706,'6'-8'972,"-3"1"0,7 7-445,1 0 0,2 0 1,1 0-288,1 0 1,-1 5 0,-1 1 0,-2 4 90,-2 6 1,-4 0-1,3 8 1,-1 1-57,-4 3 0,-2 8 0,-1 6 0,0 6-152,0 3 1,-6 3 0,-4 9 0,-2 2-47,-3 1 0,3-4 0,0-7 0,3-6-132,-2-4 1,4 0-1,2-13 1,4-5-80,1-6 0,6-12 0,4-4 0,3-3 22,1-2 0,0-2 1,1-3-1,-1-4 118,0-4 0,1-3 0,-1-2 0,2-3-121,3-1 1,-7 0 0,2-2 0,-1 3-687,0 0 1,-4 7 0,-1-2-382,-1 5 1,-3 9 0,-5 2 617,-4 8 1,2 11 0,-7 5-1,-1 3 564,-2 2 0,-11 11 0,-5 6 0,-2 5 0,0-1 0</inkml:trace>
  <inkml:trace contextRef="#ctx0" brushRef="#br0">23091 6863 7833,'-15'0'0,"1"0"0,0 0 404,-1 0 1,1 0 0,-2 0 0,-2 0 102,-1 0 1,-7 0-1,4-1 1,-2-3-241,0 0 0,0-3 0,-6 4 0,-4-3-245,-4-2 1,1 4 0,-1 0 0,-2 2-601,-2 2 1,5-5-1,4 0 1,4 2-1800,5 2 2377,10 1 0,65-58 0,-15 22 0,0 0 0</inkml:trace>
  <inkml:trace contextRef="#ctx0" brushRef="#br0">24731 5698 7957,'14'0'626,"-4"1"1,-2 4 0,0 6-365,0 7 1,0 12 0,1 13 0,-4 10-38,-3 8 0,-2 6 1,0 10-1,0 3-109,0 0 0,-5-2 0,-1-8 0,-1-2-96,1-6 0,1-9 1,5-7-1,0-8-97,0-9 1,0-6-1,2-9 69,2 0 1,4-6-1,7-3 1,-1-3 61,0-2 1,1-7 0,-1-2 0,2-6 154,3-4 0,-1-8 1,4-8-1,-1-2-233,-3-3 0,3-2 0,-2 1 0,0 1-427,2 2 1,-10 7 0,2 2 0,-4 10-439,-1 8 1,-5 6-1,1 10 889,-8 5 0,-27 46 0,-16 22 0,13-23 0,0 1 0,0-1 0</inkml:trace>
  <inkml:trace contextRef="#ctx0" brushRef="#br0">24731 6748 7821,'-43'0'36,"-1"0"0,3-2 0,3-1 124,4-2 0,-1-6 0,1 2 0,1-4-76,-3-1 0,5-6 1,-5 0-1,4-1-1073,5 0 1,8 2 988,0 4 0,9 1 0,4 0 0</inkml:trace>
  <inkml:trace contextRef="#ctx0" brushRef="#br0">28644 5741 7777,'0'-14'227,"0"-1"1,-2 7 151,-2 3 0,2 12 0,-3 6 0,4 6-144,1 3 1,0 8-1,0 9 1,0 2-180,0 3 0,0 0 1,-2 3-1,-1 2-149,-2 2 1,-6 2-1,3 3 1,-2-2 67,1-1 1,4-6 0,-3 1-1,1-5 20,4-5 1,2-3 0,1-8 0,0-1 53,0-2 1,6-8 0,4 0-44,2-5 0,3-8 0,-1 2-12,1-3 0,-6-2 11,1 0 0,-2-2 0,3-3-16,-1-4 0,-6 1 0,4-2-59,-1-1 0,4-2 0,-3-1 30,0-1 1,0 7 0,-5 2 0,4 1-1546,1 0 0,-4 1 1585,6 4 0,-7 12 0,3 4 0</inkml:trace>
  <inkml:trace contextRef="#ctx0" brushRef="#br0">28702 6662 7789,'-29'0'177,"-2"0"0,-1-2 0,-1-1 263,1-2 1,0-6 0,-2 0 0,-2-5-247,-1-3 1,-5-2-1,4 3 1,-4-3-393,-1-1 1,6 3 0,4-3 0,6-1-52,7 1 0,3 3 0,14-4 0,6 1-1234,10-1 1483,7-1 0,14-2 0,6-2 0,2-2 0,1-1 0</inkml:trace>
  <inkml:trace contextRef="#ctx0" brushRef="#br0">460 8734 7815,'-14'0'-94,"-1"0"1,1 0-1,0 0 642,-1 0 0,1 0 1,-1 0-200,1 0 0,6 1 0,3 4 0,4 5 0,1 2 1,0 3-1,0 1 1,1 3 8,4 5 0,1 10 0,6 4 1,-3 5-61,2 5 0,2 3 0,0 7 0,-2-1-158,-1 1 0,-1-2 1,6-3-1,-2-7-45,-4-6 1,9-7 0,-4-9-1,4-6-71,2-7 1,3 0 0,7-6 0,2-3 25,2-5 1,6-1 0,0-5 0,4-1 99,4 2 0,2-3 0,-2 6 0,3 2 132,0 1 0,10 2 0,-3 0 0,1 0 4,0 0 0,0 0 1,5 0-1,5-1-124,1-4 1,5 2 0,-8-7 0,4-3-77,1-4 1,4-4 0,-37 8 0,1 1 0,-1 0 0,0 0-97,0-1 1,0 0 0,38-8 0,-4 0 0,1 2-100,-2 0 0,-5 5 0,-13 6 0,-2 1 77,-3 4 0,-2 1 0,-9 2 1,-6 0-91,-7 0 0,1 0 0,-7 2 54,-1 3 56,-9-4-3,-2 6 0,-14-7-60,-2 0 0,2-2 0,1-3 1,1-4 20,0-4 1,-4-3 0,4-2 0,2-2 32,1-3 1,-3-2 0,1-7-1,0-3 111,3-2 1,1 3-1,-2-3 1,-1 1-52,-2-1 0,-1 5 1,3-3-1,-4 3-373,-1 3 0,0-3 0,-3 8 0,1-1-414,-1 1 0,5 3 0,1 6 1,2 3-619,-2 2 1,4-3 0,-4 4 1365,3-4 0,-11-21 0,-3-4 0</inkml:trace>
  <inkml:trace contextRef="#ctx0" brushRef="#br0">28284 9165 8069,'-4'-19'0,"-1"0"303,2 1 0,1 7 0,2 2 269,0-3 1,2 6-248,2 1 0,0 4 1,4 2-45,-2 4 0,4-2 0,-4 7 0,0 1 18,1 2 1,-1 3 0,-3 1 0,2 4-23,-2 1 0,-1-1 1,-2 6-1,0 4-27,0-1 1,0 7-1,0 1 1,-2 5-86,-3 5 0,2-1 1,-6 6-1,-2 1 21,-2 2 1,0 8 0,2 1 0,3 1-182,1-4 0,1-3 1,3-3-1,-2 0 42,2 2 1,1-9 0,4 7 0,3-3-29,4-2 0,-1-3 1,0 5-1,-1 0-67,-4-2 1,3 5-1,-1-3 1,0 3 30,1 1 0,-4 1 1,3-1-1,-4 1 33,-1-1 1,0 3 0,-1 0-1,-3 3 23,0-3 0,-1 0 0,5-3 0,-2 2-9,-3 4 1,4-4 0,-4 3 0,3-3-8,2-1 0,0 1 1,0 2-1,0 1 1,0-1 0,-1-2 0,-2-2 0,-2 3-26,2 2 0,1-8 0,2 4 0,0-2 4,0 0 1,0 3 0,0 2-1,-2 1-6,-2-1 0,2-2 1,-3 0-1,4 2-57,1 1 0,-2 2 0,-1-5 1,-2 0-74,2-3 1,0 4 0,-1 2-1,0-1-61,0-2 0,3-6 0,-1-2 0,-1 0-98,-2 0 1,0-5-1,5 1 1,0-7-121,0-7 1,2-2-1,1-4 1,4-3-657,1-5 1,-4-9 0,6-9 1068,1-9 0,-13-44 0,-9-20 0,6 17 0,-1 0 0,0 0 0</inkml:trace>
  <inkml:trace contextRef="#ctx0" brushRef="#br0">25810 11755 8069,'-23'0'-344,"3"5"1,5 1 0,1 1 755,-1-1 0,1-1 0,0-3 118,-1 2 0,6-2-74,-1 3 0,7-5-174,-2-5 1,5 3 0,3-4 905,2 0-231,0 4-616,1-4 1,-2 6-1,5 1-104,2 4 1,2-2 0,1 7 0,1 1-39,-1 2 0,7 1 0,3-1 0,5-2 9,4-1 0,6-1 0,9 4 0,4-3-30,4-6 0,4 3 1,2-2-1,3-2-80,1-2 1,1-1-1,-8 0 1,-3 0-127,0 0 0,-2 2 1,-1 1-1,-5 2 41,-3-2 0,-3-1 0,-1-2 0,1 0-6,2 0 1,-2 5 0,-4-1 0,2 0 42,2-3 1,1-1 0,0 0 0,0-1 42,0-4 0,1 3 0,0-3 1,3 2-90,1-2 1,0 4 0,-5-4-1,-2 3 20,-2 2 1,6 0-1,-6 0 1,0 0 19,-2 0 0,3 0 0,-2 0 0,4 2-49,1 3 0,-5-4 0,0 4 0,1-3-11,-2-2 1,4 0 0,-4 0 0,1 0-35,1 0 0,-7 0 1,3 0-1,-2 0 32,1 0 0,4 0 1,-4 0-1,-1 0 76,3 0 1,-1 0 0,5-2-1,-4-1 37,0-2 1,-1-1-1,-2 1 1,4-3-57,0 0 1,3-5 0,-5 5-1,0 0-45,0 3 0,4-1 1,-4 1-1,0 2 2,0 2 1,4 1 0,-4 0 0,0 0 77,0 0 0,3 0 0,-2 0 0,0 0-6,4 0 1,2 1 0,1 2 0,0 2-6,0-2 1,2-1 0,3-2 0,5 0-29,3 0 1,1-2-1,1-1 1,1-3-36,3-2 1,2 3 0,3-3-1,-3 0 37,0 0 0,-9 3 0,2-3 1,-2 2-13,-4 3 1,-2 1-1,-6 2 1,1 0 110,-1 0 0,0 0 1,-1 0-1,-3 2-77,0 2 0,-6-2 0,7 3 0,4-4-56,2-1 0,2 0 0,-3 0 1,3-1-56,4-4 1,3 2 0,-1-5-1,-1 0-103,1 0 1,2 3 0,3-3-1,2 0-104,1 0 1,1 0-1,-6-3 1,-1 3-86,-3 1 1,0-2-1,-12 4 1,-9 2-1465,-9 1 0,-11 2-1860,-7 0 3668,-13 0 0,-24-15 0,-9-8 0,-6-1 0,1 0 0</inkml:trace>
  <inkml:trace contextRef="#ctx0" brushRef="#br0">29752 11698 7971,'0'8'105,"0"4"0,0-8 417,0 5-59,0-6-230,6 10 1,-3-11 20,7 3 0,0-2 21,4 2 0,0-4-148,1 4 1,-1-3 0,1-2-34,-1 0 0,0 0 0,1 0 0,-1-2 5,0-3 0,1 4 0,-1-6-52,1 1 0,-1 4 0,0-4 1,1 1 7,-1 0 1,1-1-1,-1 3-10,0-2 0,1-5 1,-1 5-1,0 2 17,1 2 1,-1-4-1,1-2 2,-1-1 1,0 4 0,1-4 0,-1 0-1,1 0 0,-1 3 0,0-3-51,1 1 1,-6-2 0,1 2 32,1-1 0,2 1 0,0-5 23,-4 3 1,2 4 0,-4-3 0,1 2 0,-3-4 1,4 4-14,2-2 1,-3 3 0,2-5-42,1-1 0,-3 0 0,0 0 0,0 1 34,0-1 0,0-2 0,3-1 0,-1-1 40,1 1 1,-3-1 0,0 1 0,0 0-42,0-1 1,0-1 0,3-1 0,-3-2 51,-1 1 1,-1 2-1,-3 2 1,2-2-44,-2-4 0,4 4 0,-3-3 1,0 3-51,-3 2 1,4-1 0,1 1 0,1 0-17,-1-1 1,1-1 0,-4-1 0,3-2 16,2 1 1,-3 2 0,3 2 0,0-1 20,0 1 1,0-5 0,3-1 0,-3 3 21,-1 1 0,2 1 1,-4 0-1,0-3 9,1-1 0,-3 0 0,5 4 0,-1-1-32,-4-3 1,3 3-1,1-5 1,-1 2 2,0 0 1,4-2 0,-5 3 0,0-1 2,1 2 1,-3 1 0,5 1 0,0-1-5,0-3 0,-3 6 0,3-4-8,-2-1 0,6 1 0,-4 2 0,1 1-11,1-1 0,-5 1 1,3 0-1,0-1 1,0 1 1,-4 0-1,6-1 1,0 1 7,-2-1 0,4 1 0,-2 0 0,3-1 2,1 1 1,-4-1-1,-1 1 1,2 0-7,2-1 0,2-1 1,-1-1-1,0-3-7,1 3 1,-1 1 0,1 2-1,-1-1 3,0 1 1,1-2-1,-1-2 1,0-1-13,1 1 0,-1 2 0,1 2 1,-1 0-1,0-1 1,1 1 0,-1-1 0,1 3-16,-1 2 0,-4-3 0,-1 5-1,2 0 1,-4 0-1,-1 5 11,1-2 1,-4-1 27,6 1-16,-5 4-17,2-6-3,0 7 0,-3 0-7,7 0 0,-5 2 63,4 3 0,-5-2 1,0 6-1,-2 3 42,-2 0 1,0 3-1,0-1 1,0 0-92,0 1 1,0-1 0,0 2 0,0 2-3,0 1 0,0 2 0,0-4 0,0 4-8,0 2 1,0-4-1,0 5 1,0 0 9,0-2 1,0 5 0,0-3 0,0 2 4,0-2 0,-2 3 0,-1-5 0,-2 2 4,2 0 1,2-1 0,-1 1-1,-1-4 14,-2 1 1,0-3 0,5 4 0,0-1 6,0-3 0,-5 2 0,1 0 0,0-3-6,3-1 1,1-1 0,0-1-1,0 2-14,0 3 1,0-3 0,0 3-1,0-3-12,0-1 1,0-1 0,0 0 0,0 1 0,0-1 1,0 1 0,0-1 0,0 0 0,0 1 1,0-1-1,0 0 3,0 1 1,0-1 0,0 1 0,0-1 1,0 0 0,0 1 10,0-1 0,0 1 0,0-1-1,0 0 0,0 1 0,0-1 0,0 1-7,0-1 1,0-4-1,0-1 1,0 2-3,0 2 0,2 1 1,1 1-1,1-1-2,0 1 1,-3-1-1,-1 0 1,0 1-5,0-1 0,0 1 1,2-1-1,1 0 5,2 1 0,1-1 0,-3 1-8,2-1 1,5 0-1,-4 1 1,1-1 34,-1 0 1,5 1-1,-3-1 1,2 1 22,-1-1 1,1-4 0,4-1 0,-1 2 2,-3 2 1,3 2 0,-4-3 0,4 0-15,1-3 0,1 1 1,-1 3-1,0-2-8,1-2 1,1-4 0,1 5 0,3-1-4,-3-1 1,1-1 0,-1-6-1,4 2-3,2 2 0,-6 0 0,4-5 1,-2 0-29,0 0 0,5 0 0,-5 0 0,-1 0-101,-2 0 1,3 0-1,0 0-65,-1 0 0,-2 0-112,-2 0 1,-4 0-1359,-1 0 46,-5 0 1,2-2-1092,-6-2 2685,0 2 0,6-49 0,2-5 0</inkml:trace>
  <inkml:trace contextRef="#ctx0" brushRef="#br0">30975 11467 7971,'-10'0'-178,"0"0"0,7 2 451,-1 3 0,2-2-52,2 7 0,0-1 1,-2 4 119,-2-3 1,2 2 0,-3-2 0,4 3-143,1 1 1,-5 2 0,0 3 0,0 5-149,-1 3 1,3 7-1,-7 1 1,0 2-104,2 3 1,-4-3 0,4 1 0,-2 2-33,0 2 1,6-6-1,-4-4 1,0-4 62,0-4 1,4-7 42,0 2 0,2-11 0,4-8 32,2-8 0,3-11 0,4-5 0,-1-5 56,1-4 1,0 1 0,0-7 0,-1-1-61,1-1 1,2-2 0,0-2 0,-2-1-67,-2-2 0,-4-2 1,3 4-1,-2-2-18,-2 1 0,2 6 0,-1 6 40,-2 6 0,-1 19 64,-2 10 1,-5 15 0,-2 18 0,-1 7-91,-3 7 1,3-1-1,-1 5 1,-1-1-84,2-4 0,-5 4 0,4-2 1,-4-2 54,-1-1 0,-1-2 1,1-2-1,-1-2 49,1-6 0,1-9 0,2-4 143,1-5 1,7-8-1,0-9-123,6-11 1,0-7-1,7-9 1,1-1-19,2-4 0,1-1 0,1-5 1,-1 1-51,1 0 0,-3-3 0,0-1 1,-3 1 1,2 4 1,1-2-1,-1 8 1,-3 5 37,-2 6 1,4 8 35,-6 8 0,1 9 0,-5 16 0,0 8-39,0 3 1,-1 9 0,-3-3 0,-2 2-120,-2-1 1,3-1-1,-4 1 1,-1-4-539,2-4 1,-3-3 666,6-3 0,0-9 0,5-9 0</inkml:trace>
  <inkml:trace contextRef="#ctx0" brushRef="#br0">31075 10187 6970,'8'-2'89,"-3"-3"1,-2 2 56,2-6 0,-3 4 1,4-3 25,1 1 1,-4-2 0,5 3 66,-2-2 1,1 3 0,-3-5-76,6-1 0,1 3 0,0-2 0,-1 1-80,1 1 0,2-5 1,1 3-1,1-2-4,-1-3 0,5 1 0,0-1 0,-1 1-7,-2 0-1,3-1 1,0 2 0,-1 2 22,-2 2 1,-2 1-45,1-2-12,-1 4 0,-6 12 1,-3 4-1,-4 2-24,-1 3 1,0-1 0,0 1 0,0-1-18,0 0 0,0 6 1,0 0-1,0 1-26,0 0 0,0 0 1,0-4-1,0 4-100,0 1 1,0-2-1,0 2 1,0 0-211,0 1 1,0-6-1,2 4 1,1-2-650,2 1 0,0-1 987,-5-5 0,6-6 0,2-1 0</inkml:trace>
  <inkml:trace contextRef="#ctx0" brushRef="#br0">22429 7928 7748,'-29'16'102,"0"3"1,5-1 0,2 6-1,0 1 189,-1 2 1,7 2-1,0 0 1,7-2-140,2-3 1,2-2 0,5-4-111,0 1 1,2-6-1,1-7 1,4-1 59,1 0 0,1 6 0,6-3-92,-1 0 1,0 3 0,1-4-1,-1 1 70,1 3 1,4-3-1,2 2 1,3-1 36,6-1 0,0 3 0,9-4 0,2-1-19,6 1 1,7-3 0,13-4 0,10 0-58,-36 0 1,1 0-1,4 0 1,1 0-1,1 0 1,1-1-1,3-1 1,2 1-30,3-1 0,1-1 1,-3-3-1,0 1 0,2 0 1,0 0-1,-2-1 0,0 1-84,-1 0 1,1 0 0,0-1-1,0-1 1,1 3 0,1-1 0,-1-1-1,0-1 62,0 0 1,-2 0 0,-1 2 0,-2 0 0,3 0 0,0 0 0,-1 1 0,1-1 19,1 1 1,0 0 0,1-2-1,0 1 1,0 1 0,0 1 0,-2 0-1,0 0 34,0 0 1,-1-1 0,4 0 0,0-1-1,-1 1 1,0 1 0,1 0 0,-1 0-26,-1 0 0,-1 0 1,0-2-1,1 0 1,-2 2-1,1 1 1,0 0-1,1 0-7,1-2 1,-1 1-1,-1 2 1,-2 1-1,-1-3 1,0 1 0,-2 1-1,0 0 15,0 1 0,-1 0 0,2 0 0,-1 0 1,1 0-1,0 0 0,-2 0 0,-1 0-28,-1 0 1,0 0 0,0 0-1,0 0 1,0 0 0,-1 0-1,1 1 1,0 0 34,0 1 1,0 1-1,-2-3 1,-1 1-1,1 1 1,-1 1-1,-1-2 1,0 1-10,-1 1 0,1-1 1,1-1-1,0 0 0,0 1 1,0 0-1,-1 0 0,-1-1-2,35 4 1,-6-3 0,2 4-1,0-1-52,0 0 1,-7 4 0,-2-2 0,-4-1 1,-2 1 1,-4 2-1,-2-2 1,-1-1 20,-4 0 1,-3 4 0,-4-4-1,-4 1 43,0-1 0,-6 5 0,0-3 0,-7 2 153,-1 0 1,-5-2 0,3 3 0,-3-3-130,-2-2 1,1 4 0,-3-4 0,0 1 45,-3-1 1,-1 0-1,3-2 1,-3 2-109,-1 2 1,4-3-22,-1 4 0,-2-6 0,1 2-75,2-3 142,-4-2 281,-1 0 1,-6-2-190,0-3 0,0-3 0,0-6 1,2-2-116,3-3 0,-4 3 0,6-3 0,-3 1-39,1-1 0,6 1 0,-1-4 0,3 0-155,1-1 0,2 4 0,2-3 0,2-1-125,3 1 1,1 4 0,6-1 0,2 3 123,2 2 1,1 6 0,-3 3 0,3 3 24,2 2 0,0 0 0,1 0 1,-3 2 116,0 3 0,-4 1 0,1 5 0,-5-3 16,-3-1 0,-7-1 0,2-3 0,-3 2 75,-1-2 1,-6-1 142,1-2 77,-7 0 1,5 0-111,-3 0 0,-2-5 0,7-1 0,1-1-72,2 1 1,1-4 0,1 4 0,-1 0-87,0-1 1,1 1-1,-1 3 1,2-4-90,3-1 0,-3 5 0,3-2-85,-3 4 0,-6 1 0,0-2 115,1-3 1,2 4 0,-1-6 51,-2 1 0,3 4 0,-5-4 160,0-1 0,5 4 15,-4-6 1,-2 4 0,-1-3-115,0 1 0,-2 3 0,5 4-63,2 0 1,-3 0 0,2 0-1,3 0 3,4 0 1,-1 0 0,3 0-1,-1 0-84,1 0 0,-3 0 0,3 0 0,-3 0-109,-1 0 0,-6 0 1,1 0 123,1 0 515,-5 0-383,1 0 0,-9-2-30,-3-3 0,4 2-46,-4-6 0,3-1 0,2-4 0,2-2-13,3-4 1,1 3 0,5-7 0,-1-2 12,1-1 0,4-2 0,2 0 1,4-1-73,1-3 0,-4 4 1,1-2-1,-3 7-565,-1 4 0,-3 0-4,-2 6 0,-15 6 0,-11 3 0,-5 4 75,-4 1 1,-2 6 0,-2 4 0,0 1 146,0-2 0,5 3 426,0-8 0,7 1 0,-4-5 0</inkml:trace>
  <inkml:trace contextRef="#ctx0" brushRef="#br0">6647 10633 10403,'14'0'1312,"8"-2"0,7-1 0,11-3-798,11-2 1,16-2 0,-24 3 0,1 0 0,3-1 0,2 0-291,2-2 1,1 1 0,0-1 0,-1-1 0,1-2 0,0 0 0,-3 1 0,-1 0-10,-2 0 1,-1-1-1,-3-1 1,-2 0-1,33-13 1,-10 3 125,-15 5 0,-12 5-318,-12 4 0,-17 4 0,-18 7 1,-15 4-51,-11 5 0,-12 4 0,-7 5 0,-7 5-450,-2 3 1,-2 1-1,-5-3 1,-3-1 157,34-11 1,0 0-1,-36 8 1,35-11-1,-2-1 1,2-1-1,-1 0-35,1-1 1,0 0 0,1 0-1,0-1 1,-36 5 0,9-3-63,12-2 0,21 4 592,11-5 0,20 4 0,14-4 0,12 0 251,10 1 0,5-4 0,6 3 0,0-2 211,1 2 0,0-4 0,3 4 0,1-3 183,-2-2 0,0 0 0,1 0 0,1-2-635,-2-3 1,0 2 0,1-6 0,1-3-770,-2 0 1,-3-3 0,-4 1-1,-4-2-561,0-3 1,-10-4-1,3-5 1144,-6-1 0,-21-11 0,-8-7 0,-2-3 0,0 0 0</inkml:trace>
  <inkml:trace contextRef="#ctx0" brushRef="#br0">12761 10806 8047,'-19'-5'0,"0"0"737,1 2 0,4 0-274,4-2 0,5 3 0,10-4-178,5-1 1,9 6-1,5-4 1,3 3 142,2 2 0,6 0 0,3 0 0,5 0 85,5 0 1,-1 0-1,5 0 1,3 0-158,1 0 1,1-6 0,1-4-1,-1-2-159,1-3 0,-5 1 0,-2-1 1,-2 1 70,-2 0 0,-10 1 0,-9 2-36,-7 1 0,-11 5-80,-6-4 0,-13 6 0,-7-2 1,-6 3-343,-9 2 1,-1 5 0,-11 0 0,-7-2-169,-4-1 0,-5 2 0,-3 1 0,-6 0 5,-2 1 1,-3 1-1,-3 4 1,-3-2 203,36-3 0,1 0 0,-29 6 1,1 3-1,14 1 336,13 3 1,13-5-1,12 2 1,8-6-173,10-4 0,8-1 0,12-5 0,4 0 134,3 0 0,6 0 0,1 2 0,0 1 1,1 2 1,-3 0 0,6-4 0,0 2-33,-1 2 1,0 2 0,-5-4-1,3 2 262,2-2 0,-4 3 0,4-1 0,-2-2 36,-3-1 0,-1-2 0,-4 0 0,-2 0-418,-1 0 1,-6 0 0,1 0-1,-3 0-329,-1 0 1,-6 0-1,1 0-1367,1 0 1,-3-2-1,2-3 1698,1-4 0,-75-30 0,23 16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21479 8518 7892,'-14'0'-238,"0"0"0,1-2 0,2-1 944,1-2 1,0 0-274,-4 5 0,4 0 49,1 0 0,6 2 151,-2 3 1,3-2-59,2 7 0,0-6 170,0 6 0,2-7-360,3 2 0,-2-3 0,5-4 1,0-3-127,0-4 0,-3-4 0,3-3 1,0-3-184,0-5 0,-4-4 1,6 0-1,0-1-88,-2 0 0,3-6 0,-5-2 0,1 0-124,-1 4 1,4 3 0,-4 1 0,0 0-100,1 0 1,2 7 174,-4 3 1,5 7-1,-4 4 148,2 2 1,-3 6-1,3 6 1,0 2 79,0 4 0,-3-4 0,3 1 0,0 2 23,0 2 1,-4 2 0,4-1 0,0-1-265,0-4 0,-3 4 1,5-3-292,1 3 0,-5 1 1,1-1-924,-1-4 0,-4-1 0,3-3-558,-4 5 1,-2-4 1276,-4-1 0,-3-5 0,-7-3 1,3-4 567,2-1 0,-3-1 0,4-6 0,-4 1 0,-2 0 0,1 1 0,1 2 0,2 1 0,1-1 0,3 3 0,-5-2 0,3 1 880,-2 1 1,-1 0 0,1 4 0,2 0-84,-3 0 1,0 3 0,-3 1 0,1 0-459,-1 0 0,-1 6 0,-1 4 1,-2 4-457,1 5 0,2 4 0,2 4 0,-1-2-492,1-1 0,6-4 609,3 4 0,36-26 0,8-1 0</inkml:trace>
  <inkml:trace contextRef="#ctx0" brushRef="#br0">24774 12978 8016,'-2'10'2947,"-2"-1"-2517,2-5 0,2 2 0,10-6 0,4 0 13,5 0 0,-1-2 0,7-2 1,6-4-88,5 0 0,6-5 0,3 3 1,1-3-176,2-1 1,0 0 0,-5-1 0,0 1 14,0-1 0,-4 6 1,-4 1-1,-3 1-144,-5 4 0,-8 2 0,1 1 0,-4 1-270,-2 4 1,-1 3 0,-4 8-1,-2 2 27,-1 1 1,-4 6 0,2-1 0,-2 5 86,-2 5 1,0-2-1,0 4 1,0 0-92,0-4 0,-5-2 1,0-1-1,1 0 27,-3-1 0,6-5 0,-6-6 14,1-6 1,4-6 73,-2-10 0,2-4 1,2-12-1,0-8 155,0-7 0,0-8 0,0-4 1,0-4-39,0-4 0,0-3 0,0-4 1,0-2-25,0-1 1,0 2 0,2 7 0,1 1 116,1 3 0,6 11 0,-4 14 1,1 7 27,-1 5 1,5 3-1,-1 3 1,3 6 170,1 2 1,5 2 0,2 0 0,2 0-66,2 0 0,4 0 0,4 0 1,6 0-47,2 0 1,9 0 0,3 0 0,4 2-59,6 2 1,2-2-1,9 3 1,2-4-211,6-1 0,-2-6 0,0-4 1,-2-2-467,-3-3 0,-6 1 1,-5 1-1,-5 2-598,-8 1 0,-8 7 0,-9-2 0,-10 4-91,-6 1 1,-10 1 0,-5 4 1204,-6 5 0,-37 8 0,-29 5 0,-3 0 0,-5 3 0,0 0 0,1 0 0</inkml:trace>
  <inkml:trace contextRef="#ctx0" brushRef="#br0">25925 12705 10619,'13'1'1593,"-2"3"-1173,-2 0 0,-4 12 0,3 0 1,-1 5-288,-4 5 0,-2 3 0,-1 2 0,0 5-164,0 0 0,0 3 0,0 2 0,0-1-880,0-1 1,-1-12 0,-2 0-1237,-2-5 1,0-6 2146,5-11 0,8-36 0,3-23 0,1-5 0,0 0 0</inkml:trace>
  <inkml:trace contextRef="#ctx0" brushRef="#br0">26213 12705 7779,'-10'0'2005,"2"1"-1467,2 4 1,1-2-1,5 7 1,-2 1-164,-3 2 1,4 9-1,-4 6 1,3 7-201,2 6 1,-1 1-1,-2 11 1,-2 3-22,2 4 0,1-7 0,2 0 0,0-8-104,0-7 0,2-9 1,2-10-1,6-5-183,3-4 0,6-10 0,2-11 1,1-7 22,4-6 0,-5-8 0,-2-3 0,-3-2-56,-2-3 1,-1 3-1,-4-1 1,-4 0-39,-3 1 1,-2 2-1,-2 8 1,-4 1-286,-8 2 1,-1 8 0,-6 2-1,1 7-346,-4 6 0,1 1 1,1 1 253,1 4 1,3 3-1,9 6 581,4 1 0,3-6 0,4-1 0,4-1 0,9-4 0,-1-1 0,7-2 0,-2-2 0,0-3 0,2 2 0,-3-5 0,1 0 25,-1 0 1,-3 5 1057,0-2 0,-6 3-594,1 2 0,-12 7 1,1 2-1,-4 6-213,-1 4 1,-6 3 0,5 7 0,-3 0-58,0 0 1,7 0 0,-2 1-1,4 2-96,1 1 1,0-4 0,1-6-1,4-3-132,5-2 0,7-8 0,4-6 0,1-2-43,4-2 0,1-8 1,2-6-1,-2-9 77,-3-4 1,-3-2 0,-7 0 0,-1 1-29,-3-1 1,1 0 0,-6 0 0,-2 1-213,-2-1 1,-7 0 0,-5 0 0,-7 0-316,-6 1 0,2 1 0,-2 4 0,-2 7-41,-1 5 1,5 8-1,3 0 1,3 6 226,1 6 1,6 4-1,1 2 1,1 1 343,4 3 0,53 3 0,14 7 0</inkml:trace>
  <inkml:trace contextRef="#ctx0" brushRef="#br0">26601 12849 7779,'14'6'190,"-6"-3"550,-3 7 1,-10-5 0,-4 3-289,-4-2 1,-1 5 0,-1 0-368,1 7 1,4 0 0,2 6 0,2 1-71,3 2 0,1 4 0,2 1 0,2 1-27,3-1 1,3-8 0,8-5 0,3-3-8,5-1 1,3-7 0,2-5 0,1-6 168,4-7 0,-9-9 1,4-5-1,-4-3-53,-2-2 1,-4 0 0,-9 1 0,-6-1-161,-2 0 1,-2 5 0,-3 2 0,-7 1-187,-9 3 1,-7 2 0,-2 3 0,-1 4-393,0 4 1,-3 3 0,2 2-1,3 0-227,-1 0 0,8 2 0,1 1 868,3 2 0,27 13 0,6-2 0</inkml:trace>
  <inkml:trace contextRef="#ctx0" brushRef="#br0">26889 12777 7779,'-7'14'731,"-2"1"1,1-3 0,-2-1 0,1-1-524,1 1 1,-4 7-1,6 3 1,0 1-80,-1 4 0,2 1 1,5 2-1,0-1-78,0 1 0,0 0 0,4-2 0,4-3-140,6-5 1,5-4-1,-1-6 1,3-4 139,1-3 1,-4-4 0,1-3-1,-3-6 76,-2-7 1,1 1 0,-3-7 0,-2 0-82,-5 2 0,-4-6 1,-1 6-1,0-2-207,0 0 0,-1 5 0,-4-4 1,-3 3-529,0 2 0,-5 4 0,4 2 0,-4 4 9,-2 2 1,1 1 0,0 5-1,-1 2 680,1 3 0,1-2 0,3 6 0,-9 20 0,3 10 0</inkml:trace>
  <inkml:trace contextRef="#ctx0" brushRef="#br0">26687 12806 7779,'10'0'187,"0"0"967,-7 0 165,3 0 360,-6 0-1313,0 0 1,-5 6 0,1 4-111,0 2 1,-2 3 0,0 1 0,-1 3-99,1 5 0,-1 3 0,4 2 0,-2 1-51,2 4 1,2-5 0,2 1 0,2-6-158,2-3 0,6-1 0,-1-4 1,3 0 58,1-3 1,1-8 0,-1 1 0,0-1 105,1 0 0,-1 0 1,0-7-1,1-1 13,-1-2 1,2-6-1,2 0 1,1-5-15,-1-3 0,-4-2 0,-3 2 1,-1-4-42,1 1 0,-3-4 0,0 6 1,-2-1-93,-2 0 1,-3 0 0,-1 4 0,0-4 36,0-2 1,-6 6 0,-4-2 0,-4 3-85,-5 1 0,1-4 0,-6 0 0,-2 3-21,-1 5 1,-2 0 0,1 6-1,-1 2 54,0 1 1,5 2 0,2 2 0,1 2 21,3 6 0,2 8 0,4 2 0,0 3 2,3 2 0,6 4 0,-2 3 0,3 2 35,2-2 0,0-2 0,2-1 0,3 0-16,4-1 0,4-1 0,1-1 1,2-5 14,4-5 1,-3 1-1,7-9 1,2 0-59,1-3 0,-3-3 1,-2-4-1,1-3-1,-1-4 1,0-6 0,4-2-1,-4-4 36,-1-1 1,-3-2 0,-7-5-1,-3 2 46,-2 3 1,-1-3 0,-5 3 0,0-2 38,0 2 1,-6-3-1,-4 3 1,-4-3-62,-5-2 0,-4 2 1,-4 1-1,1 4 34,2 1 1,2 7 0,-3 6 0,1 1-10,-2 4 1,4 3 0,-1 5-1,2 6-60,4 7 1,-4 4 0,2 8 0,3 4-66,5 4 0,0-1 0,6 1 1,0 2-41,-1 2 1,4 0 0,-3-3-1,4-2 42,1-2 0,6 4 0,4-6 0,2-2 17,3-6 1,-1-4-1,2-8 1,3-4 3,5-4 1,3-3 0,1-5 0,-3-5 54,-1-7 1,-1-10-1,2-2 1,-3-7-10,-1-3 0,-3 0 1,-7-3-1,-3 2-24,-2-2 0,-1 3 0,-5 1 1,0 0-107,0 4 0,-6 4 0,-4 2 1,-4 4-52,-5 1 1,1 7-1,-4 6 1,1 1-371,3 4 1,-2 3 0,0 3-1,4 4-508,5 1 1,0-4 0,5 6-1282,-2 1 2345,4 2 0,-2 1 0,6 1 0</inkml:trace>
  <inkml:trace contextRef="#ctx0" brushRef="#br0">27407 12633 7779,'14'0'593,"1"0"0,1 0 265,3 0 0,0-2 0,8-1 1,3-3-427,1-2 0,6 3 0,3-3 1,4 0-347,4 0 0,0 3 0,-5-3 0,1 2-492,-1 3 0,-7 1 0,-2 2-466,-4 0 0,-9 2 1,-6 2-1,-11 6-2017,-7 3 2889,-11 1 0,-42 14 0,-19 3 0,20-7 0,0-1 0,0 1 0</inkml:trace>
  <inkml:trace contextRef="#ctx0" brushRef="#br0">27536 12949 8096,'15'13'0,"-1"-2"589,0-1 1,7-7 0,3 2 0,5-3-234,4-2 1,6-7 0,7-2 0,4-4-127,1-2 1,-3 1 0,3 0 0,-1-1-573,-4 1 1,-6 1 0,-5 2 341,-5 1 0,-10 1 0,-14-6 0</inkml:trace>
  <inkml:trace contextRef="#ctx0" brushRef="#br0">28773 12374 7779,'0'-15'781,"0"6"0,2-1-62,3-1 0,4-2 0,9 1 0,3 0-119,1 3 0,9-1 0,7-3 1,4 2-259,1 2 1,1 5 0,4 0 0,4 2-311,-1 2 0,-8 0 0,-10 3 1,-2 5-131,-2 7 0,-9 9 0,-5 0 0,-10 3-148,-9 1 1,-5 8-1,-10 2 1,-5 4-96,-4 1 1,-2 0-1,-2 0 1,-1-1 19,1-4 1,3 2-1,5-8 1,6-5 70,7-6 0,5-5 1,6-2 161,0 1 1,6-3 0,5-2-1,5-4 168,3 1 0,7-4 0,-4 7 0,2 1 79,0 2 1,-1 1-1,2 0 1,-2 2 49,-3 4 0,-5 2 0,-7 7 0,-2 0 59,-3-1 1,-3 1-1,-4 0 1,-8 0-39,-5-1 1,-6 1 0,-7 0 0,-4 0-284,-4-1 1,-3-4 0,-3-1-1,0-2-145,-4-4 0,3-1 0,-3-3 1,5-3-587,4-6 1,4-15 0,6-8 0,2-8-962,3-7 1,10-9 1744,9-10 0,22-6 0,9-8 0,2-6 0,0 1 0</inkml:trace>
  <inkml:trace contextRef="#ctx0" brushRef="#br0">29781 12057 7749,'14'0'-1,"0"0"858,1 0 1,-1 2 0,1 3-417,-1 4 1,-6 10 0,-3 7 0,-4 6 143,-1 6 1,-1 10 0,-4 8-1,-5 10-492,-2 11 1,2-36 0,-1 1 0,0 1 0,-1 0 0,0 0 0,0 0-79,0 0 1,0 1 0,3 1-1,1-1 1,-2-1 0,1-1-1,-6 33-436,6-9 1,2-9 0,7-6 0,2-7-587,3-9 1,3-13 0,6-8 0,0-7-1602,1-6 2608,-1-1 0,7-44 0,1-12 0</inkml:trace>
  <inkml:trace contextRef="#ctx0" brushRef="#br0">29968 13237 8334,'0'15'0,"0"-1"387,0 0 0,0 1 0,0-1 43,0 0 0,1-6 345,4-3 1,3-3-1496,6-2 1,-1-7 0,-2-2-1,-1-5-1349,1-6 2069,-4 4 0,4-19 0,3-8 0,-2 0 0,0 0 0</inkml:trace>
  <inkml:trace contextRef="#ctx0" brushRef="#br0">30500 12590 7748,'0'-15'3050,"-2"7"-2579,-2 4 0,0 4 0,-5 4 0,-2 7-223,-2 7 0,-2 11 0,-1 11 0,-1 8-142,-2 9 1,-2 12 0,5 11 0,8-39-1,0 0-159,1 0 1,1 1 0,1 38-1,4-13 1,7-6-110,8-7 1,15-13 0,2-12 0,4-10 35,5-7 0,1-6 0,2-8 0,-1-2 133,-4-6 1,-6-4 0,-11-4 0,-8-3 121,-5-1 1,-3 3 0,-7-4-1,-4 1-77,-9 0 0,-7 4 0,-10-3 1,-3 2-196,-2 0 0,3 6 1,-4 8-1,0 4-229,1 1 0,-3 1 0,8 4 1,3 5-951,4 2 0,12 3 1322,-1-1 0,34-6 0,6-1 0</inkml:trace>
  <inkml:trace contextRef="#ctx0" brushRef="#br0">18588 16259 7659,'-20'-8'0,"1"1"592,2 1 1,7-2 0,5-6 146,4-1 1,2 1 0,4 1 0,3 2-449,0 1 0,5 5 0,-4-3 0,4 2 307,2 3 0,-1 1 0,2 2 0,2 0 93,1 0 0,5 2 0,-4 1 0,3 3-161,2 2 1,4-4-1,5 0 1,4 0-78,4 0 0,1-2 1,2 3-1,3-5-133,4-5 0,4-1 1,2-6-1,-1 4-122,1 2 1,1-5-1,0 3 1,0-2-158,-3 1 0,-6 5 1,1-2-1,-1 1-139,-4 0 1,-3-4 0,-5 4 0,-4 2-777,-4 1 1,-2-3 0,-4 1-736,-5 0 1,-11 3-1,-8 1 29,-8 0 1,-11 1-1,-5 3 1580,-4 0 0,-14 5 0,-8 0 0,-5-1 0,1 0 0</inkml:trace>
  <inkml:trace contextRef="#ctx0" brushRef="#br0">19134 16216 8326,'-8'14'771,"-3"-4"0,6-1 1,2 4-13,2 4 1,1 6 0,0 7 0,0 5-312,0 9 1,0 5 0,0 10 0,-2 4-7,-3 4 1,2 5 0,-7 3 0,1 3-84,1 2 0,0-5 1,5 2-1,-4-3-21,-1-3 1,5 0-1,-2-4 1,2-5-144,-2-3 0,4 1 0,-4 0 0,3 1-94,2-5 0,0-5 1,0-8-1,0 1-185,0-1 1,0-7 0,0-4 0,-1-4-561,-4-4 0,2-5 0,-5 3 0,0-1-284,0-3 1,-7-4 0,-6-3-1,-1-1-1551,-3 1 1,-3-5 2478,0-1 0,-10-11 0,-4-5 0,-5-1 0,1 0 0</inkml:trace>
  <inkml:trace contextRef="#ctx0" brushRef="#br0">19120 16791 7684,'-6'-8'76,"2"0"1,-5 5 0,-2-2 320,-2 2 0,3-4 0,1 3 0,-3 0-36,0 3 0,-3 1 1,1 0-182,-1 0 1,1 0 0,0 0 0,-1 0 34,1 0 0,-1 1 0,1 3 1,0 2 16,-1 2 1,1 2-1,1 6 1,2 1-34,1 2 0,1 7 0,-6-2 1,3 3 6,2 2 0,-1 5 0,6 1 0,2 1-2,1 4 0,9 4 0,2 0 0,6 1-93,4-3 1,5-14 0,8 0 0,3-8-116,2-7 1,1-5 0,4-8-1,-2-3-35,-2-7 0,0-6 1,4-14-1,-2-4 57,-2-4 0,-6-3 0,0-3 0,-5 0-40,-3-4 1,-6 3 0,-1-3 0,-5 3-25,-8 2 0,-2 0 1,-5 1-1,-5 4-101,-7 4 0,-9 4 0,-1 1 0,-5 2-147,-4 3 1,-4 5 0,2 9 0,1 5-122,0 4 0,0 1 0,3 3 1,0 5-219,5 6 1,-2 10 0,5 0 0,-2 5 632,3 5 0,2 15 0,6 10 0</inkml:trace>
  <inkml:trace contextRef="#ctx0" brushRef="#br0">18199 18000 7684,'0'14'0,"0"0"514,0 1 0,2-1 1,4-1-1,9-2 526,7-1 0,11-5 1,7 3-1,5-2-323,3-3 0,11 0 1,0 1-1,4 0-45,1 0 1,0-3-1,-4 1 1,4 1-15,2 2 1,-1 0 0,4-5-1,-2 0-254,2 0 0,1-7 0,4-1 0,-1-1-177,-1-1 1,4 0 0,-11-2-1,2 0-100,0 3 1,-6 1 0,0-3 0,-8 3-432,-10 1 1,-6 2 0,-9 5 0,-1 0-2206,-3 0 1,-3 2 0,-6 1 2508,-1 2 0,-19 25 0,-4 2 0</inkml:trace>
  <inkml:trace contextRef="#ctx0" brushRef="#br0">20861 16460 7702,'-19'0'0,"-1"0"0,1 0 304,-2 0 1,5 0 0,-3 0 0,3 0 36,2 0 1,-1 7 0,1 4 0,0 6-163,-1 7 0,-1 3 0,-1 4 0,-4 4 145,-1 8 0,4 8 0,-1 10 0,3 5-87,1 4 1,7 0 0,6-29-1,0 1 1,1 1 0,0-1 46,0 0 1,2 1-1,2 1 1,2 0 0,8 33-1,6-2-60,3-2 0,7-2 1,5-6-1,-1-7-217,2-9 1,-3-4 0,7-3-1,1-4-196,1-4 0,1-6 0,-2-4 0,-2-6-457,2-7 0,-3 0 0,-2-6 0,-3-3 646,-5-6 0,-46-48 0,-8-19 0</inkml:trace>
  <inkml:trace contextRef="#ctx0" brushRef="#br0">21220 16719 7702,'-6'8'1265,"6"-3"0,6-4 0,10 1 0,2 1-581,1 2 0,7 1 1,-4-2-1,2 2-102,0 2 0,0 0 0,5 3 1,1-3-216,4-1 1,-2 4-1,6-2 1,2 3 34,2-3 1,1 2-1,0-4 1,0-1-139,0 1 1,5-3 0,-1-4-1,-4 0-327,-3 0 0,-4 0 1,3 0-1,-7 0-935,-7 0 649,-4 0 1,-13 2-1,-5 4 1,-7 7 112,-11 5 1,-6 14-1,-9 1 1,-2 9 88,-2 6 1,-5 3-1,-1 7 1,-5 1 29,-3 3 0,0 4 1,26-31-1,1 0 1,-21 34-304,4-2 1,3-2-1,6 3 1,3-6-221,7-3 0,6-9 0,13-7 0,0-10 5,0-7 0,8-2 0,5-10 1,6-6 634,4-5 0,-2-33 0,1-16 0,4-2 0,1 0 0</inkml:trace>
  <inkml:trace contextRef="#ctx0" brushRef="#br0">22112 17841 7706,'0'21'1497,"0"-5"1,2 2-864,3-7 1,3-5-1,6-6 1,1-1-497,-1-4 1,0-3 0,2-8-1,2-2-643,1-1 0,0-6 0,-6 1 505,-3-4 0,-4-39 0,-6-9 0</inkml:trace>
  <inkml:trace contextRef="#ctx0" brushRef="#br0">22846 16791 7706,'-14'0'0,"4"-5"0,2-1 531,2-2 1,1 3 0,7-5-1,4-1 667,8-2 1,1-1 0,5 0 0,1-1-871,3 1 0,-1 4 0,1 2 1,0 2-55,-2 3 0,5 1 0,-3 2 0,2 0-53,-2 0 0,-4 2 1,-5 3-1,-1 6-38,1 6 0,-7 4 1,-4 5-1,-2-2-112,-2 1 1,-6 7-1,-4 2 1,-3-2-240,-1-2 1,-2-3-1,-2-1 1,-1-4-181,2-1 1,1-2 0,3-4 0,2-3-151,1-2 1,7-2 0,-4-5 247,1 2 0,6 0 0,0-5 1,8 0 247,5 0 1,1 5 0,1 1 0,-1 2 109,0 3 0,5 2 0,1 1 0,-3 2 160,-1 4 1,-1-3-1,-3 7 1,0 2-78,-3 1 1,-6 2-1,2-1 1,-5 1 82,-5 0 0,2 0 0,-6 0 0,-4-2 10,-5-3 1,2 1 0,-5-6-1,1-1-376,-4-2 1,-3-2 0,-4-1 0,-1-3-419,-1-5 0,-6-4 1,4-1-1,0 0-386,0 0 0,3-6 0,6-5 0,4-7-98,1-6 1,8 2-1,8-2 994,4-2 0,8-21 0,5-10 0,0-5 0,0-1 0</inkml:trace>
  <inkml:trace contextRef="#ctx0" brushRef="#br0">23810 16316 7706,'13'2'291,"-4"3"1,4-1-1,-5 9 1,2 6-176,-1 7 0,-5 6 0,0 13 0,-2 6 717,-2 11 0,-8 5 0,-6 13 0,3-40 0,-1 0-529,-1 0 0,-1 0 0,2 1 1,0 0-1,0 0 0,0 1 1,0-3-1,0 0-93,-10 33 1,1-11 0,7-4-1,1-7-481,3-5 0,4-8 0,6-6-1607,0-5 1,6-7 1876,4-9 0,-23-87 0,4 25 0,0 0 0</inkml:trace>
  <inkml:trace contextRef="#ctx0" brushRef="#br0">24112 15942 7706,'2'-13'578,"3"4"0,-2 1 1,8 5-1,3-2 378,4 2 0,9 3 1,0 4-1,7 6-598,3 3 0,1 12 0,5 7 0,0 7 61,0 5 0,1 16 1,-3 2-1,-2 7-135,-6 3 0,-9 1 0,-5 4 1,-11-37-1,-1 1-114,-2 2 1,-1-1-1,3 38 1,-9-3-1,-3-4-2,-4-1 0,-9 0 0,-3-1 0,-1-4-193,-4-5 0,-1-8 0,-3-2 0,-4-1-1019,-4 0 1,-4-10-1,-1-1 1,0-6-1700,0-7 2743,0-8 0,-16-20 0,-9-9 0,-5-3 0,-1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3870 10475 7878,'0'-15'-30,"-2"1"0,-1-1 1,-3 1 134,-2 0 1,4-1 0,-2 1 0,1 0 881,0-1 0,1 1 0,2-1-252,-3 1 1,2 6-480,-7 3 0,3 7 0,-5 6 0,4 8 18,2 5 1,1 7 0,5 7 0,0 2-68,0 3 0,2 2 0,3 1 0,4-1-76,4-4 0,1-3 0,2-6 0,3-2-53,5-3 1,4-5 0,2-9-1,4-5-50,4-4 0,3-1 0,3-3 0,-1-5-47,0-6 1,-5-4-1,-1 4 1,-2-1 4,-3 1 1,3-5 0,-3-1 0,-3 3-42,-3 1 1,-4 2-1,4-1 1,-4 1 79,-1-1 0,3 6 1,-5 1-1,0 1 87,2 4 1,0 3 0,3 7-1,-5 5-18,-3 6 1,-2 8 0,1-3 0,-1 3-36,0-2 1,1 2 0,-1-7 0,1-2-63,-1-1 1,5-1-1,0-2 1,1-4-33,0-4 0,-2-5 0,6-5 0,1-4 25,3-4 0,-4-2 0,0-1 0,1-1-14,2-2 0,1-5 1,-3 6-1,-3 4 11,-1 2 0,3 4 0,-1-3 0,2 3 95,6 2 0,1 1 0,-4 5 1,1 2 53,0 3 0,0-2 0,-1 6 1,3 1-112,2-2 1,-2 3-1,2-6 1,-2 0-156,-3 1 0,6-6 0,1 2 1,2-9-73,3-6 0,1 1 0,3-11 0,-3 1-148,-2 0 350,2 4 0,-27-20 0,-4-9 0,4 0 0,-1 0 0</inkml:trace>
  <inkml:trace contextRef="#ctx0" brushRef="#br0">6704 10662 7832,'-24'-8'0,"2"3"169,1 3 1,2 2 0,4 0 467,1 0 1,8 0-429,6 0 0,6 2 0,10 3 0,3 4 91,5 4 1,3 1 0,2 2 0,0 2-160,0 1 0,6 5 0,3-5 0,2-1-114,-2-2 1,4-3 0,-2-2-1,5-3 15,3-2 1,1-1 0,-2-5 0,2-1 8,2-4 1,0 2 0,4-7 0,-4 0-50,-1 2 0,-1 2 1,-3 6-1,2 2-22,-1 2 1,-2 3-1,-2 4 1,1-1-29,4 1 1,2 1-1,4 3 1,-3-2 69,-1-4 1,4-1-1,1-5 1,4 2 2,3-2 1,1-1-1,-4-2 1,1-2 51,3-2 1,9 0 0,-4-5 0,1-2 15,2-2 0,-1 0 1,3 2-1,3 3-75,0 2 1,1 1-1,-3 5 1,1 0-12,1 0 1,-34 0 0,-1 0 0,39 1-1,-39 1 1,0 0-5,0-1 0,-1 2 0,1 3 1,0-1-1,3 0 0,0 0 0,1 1 1,-1 1-11,2 0 1,0 0 0,-1-2 0,1-2 0,-2 0-1,0-1 1,0-1 0,1 0-36,0-1 1,1 0 0,4 0 0,1 0 0,-2-1 0,-1 0-1,1-1 1,0-1 34,0-1 1,1-1 0,0-2 0,-1-1 0,3-1 0,0-1 0,1-1 0,1-2-4,1 0 0,0-1 0,2 0 0,-2-1 0,-2 1 0,0-1 0,2 1 0,2 1-64,2 1 0,0 0 0,2-1 0,0 1 0,1 1 0,0 2 0,-2 1 0,0 0 98,-1 2 1,-1 1 0,-1 1-1,-1 2 1,0 1 0,0 2 0,-1-1-1,-1 0 27,0-1 1,-1 2 0,-2 2 0,-1 0-1,-2 1 1,0 0 0,0 1 0,1 0-9,1 0 1,-1-1 0,1 0 0,-1 0-1,0 1 1,-2 0 0,0-2 0,-1 0-24,0 1 1,1-1 0,-3-2 0,1-1 0,3 3 0,0-1 0,1-1 0,0 0-32,0-1 1,1 0 0,-2-3 0,0-1 0,0 0-1,1-3 1,2-1 0,1-1 0,1-2 1,2-2 0,4-3 0,0-2 0,2-1 0,0 0 0,0-2 0,1 0-505,1 0 1,0-1 0,4-2 0,1-2 0,1 0 0,1 0 0,0-1 0,0-1-1034,0 1 0,-1 2 1547,3 2 0,-1 2 0,-5 0 0,0-1 0,4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6848 17482 7847,'21'-23'-46,"-7"4"0,0-2 0,-4 1 0,1-1 65,-1 0 1,3 2 0,-2 4-1,5 3 57,3 2 0,2-1 1,-4 4-1,3 1-21,-3 0 1,4-4 0,-2 5 0,-1 2 78,-2 1 1,-2 2 0,2 0 0,2 0-16,1 0 0,5 0 0,-3 0 0,1 0-19,4 0 1,1 0-1,1 0 1,1 0-21,0 0 1,0 0 0,1 0 0,2 0-53,2 0 0,4 0 0,-3 0 0,2 2-43,3 3 0,0-2 0,0 5 0,-2 0 57,2 0 1,-3 0 0,1 3 0,2-1 16,2 1 1,1 0 0,0 0 0,0-3 18,1-1 1,5-2 0,4-5 0,1 0-15,-1 0 1,3 0-1,-3-2 1,4-3 0,6-4 0,-4-6 0,3-2 0,-3-3 5,-1 3 1,6-4 0,1 0-1,2 0 5,0 1 1,-6-4-1,2 3 1,-3-1-22,3-4 1,-4 4 0,3-1 0,-3 1-27,-1-1 0,-1-1 1,1-3-1,-1 2 11,1 1 0,-5 0 1,0-5-1,2 0-47,6 0 0,-6 1 1,2-3-1,-1-1 5,0-1 1,2-2-1,-1 3 1,1-2 78,-1 2 1,-4 2-1,0-1 1,1-1-19,2-1 1,-3-1 0,-2 5 0,0 1-10,0-1 0,-3-2 1,2 0-1,-4-3-10,-4 2 0,-2 2 1,3 1-1,0-2-10,0-2 1,-1 2 0,-2-2 0,-2 1-14,2-2 1,1 2-1,3-4 1,-3-1 50,-2 0 1,2 4 0,-2-6-1,2-1 32,2-1 0,-4 2 0,-1 1 1,2-2-81,1-2 1,-2-1-1,-1 2 1,1 1-46,-3 1 0,6 2 0,-5-1 1,1 3 7,0 0 0,-1 4 0,2-2 0,-4 2-9,0 3 1,-3-1-1,5 0 1,-2 0 12,-3 1 0,3-1 0,-2 0 0,1 0 13,1 0 0,-4 2 0,2 2 0,-1 1 36,2-2 0,-2-1 0,6-2 1,2 0 35,2 1 0,1-1 0,0-1 0,2-2-24,3-2 0,-7 0 0,6 4 0,-1-2-47,-1-2 1,6-1-1,0 3 1,0-1-9,-3 1 1,2 1 0,-1 1 0,2-2-18,4-2 0,-4 1 0,0 4 1,0 0-3,0 1 0,2-3 0,5-1 0,-1-1 20,1 1 1,-6 0-1,1 0 1,3-3 3,5-2 0,-7 3 0,4-3 0,-2 2-10,0 3 1,-2 2 0,0 1-1,2 0-21,-1 1 1,-6 0 0,2 3 0,1 1 31,-1-2 1,0-1-1,3-2 1,-1 1 20,1-1 1,-1 0-1,1 0 1,2 2-15,-1 3 0,-6-2 0,2 6 0,1-3 1,-1-2 0,0 4 0,3 0 0,-3 2-23,-1 0 0,4 0 1,-3 3-1,1-2 18,-4-1 1,1 0 0,1 4-1,1-1 6,3-3 0,-3 3 0,0-3 0,1 3 20,-1 2 0,-3 1 0,3 2 0,-2 1-12,-2-1 0,-2 4 0,-2 3 0,0 2-17,0 2 1,-1 0 0,-2 0-1,-4 0-30,-1 0 1,5 5 0,-3 1 0,0 2 17,-3 3 1,1 1 0,0-1 0,2-2 10,3 3 1,-4 0 0,1 3 0,0-1 15,0 1 0,-4-1 0,6 2 1,-1 1 11,-1 3 1,0 0 0,-6 0-1,5 4-13,0 3 1,-4-3-1,2 0 1,-4 1-29,-1 3 0,5 0 0,-1 1 1,-1 0-6,-1 0 1,2-1-1,1 1 1,-1 2 6,2 2 1,-3-7 0,5 2 0,0 0 37,0-1 1,-4 3 0,6 1 0,-1-1 22,-1-3 0,3 0 0,-5 5 0,2 2-16,3-2 0,-4-2 0,1-1 0,0-2 14,0-3 0,-4 5 0,4-4 0,0 4-6,0-2 1,-4-1 0,4 3 0,0 0-21,-1-1 0,-2 1 0,3 1 0,0 2-64,-1 2 0,-2 1 0,3-3 0,-2 2-99,-3-2 1,-2-2-1,1 0 1,1 2 39,1 2 0,1 0 0,-4-6 0,2 1 86,2 0 0,1 1 1,-3 2-1,1 2 34,-1-2 0,3 3 0,-1-1 0,0-1 36,1 2 1,0-4 0,5 4 0,-3-2 24,-2 1 1,5 1-1,-2-3 1,4 2-40,1-2 1,0-2-1,0-1 1,2 1-29,3 4 1,-3-4 0,3 5 0,-4-1-36,0-1 1,5 6 0,2-4 0,2 0-3,0 0 1,-5-1 0,4-4 0,4 2 11,5 2 1,-2 4-1,4-3 1,-3 1 40,3-1 1,-3 5 0,6-4 0,0 3-8,-1-1 1,-3-4-1,7 4 1,3 1-19,-35-21 0,1 0 0,1 2 0,-1 0 1,35 14-1,-35-17 0,0-1 4,0 2 1,0 0 0,4-2-1,-1 0 1,0 2 0,-2 0-1,2 1 1,0-1-3,0 1 1,-1-1-1,0-1 1,0-1 0,2 3-1,-1-1 1,1 1-1,0-1-51,2 1 1,0-1-1,-4-2 1,-1 1-1,2 1 1,0 1-1,-2-1 1,-1 1 11,0-1 1,0 1-1,-1-1 1,0 2-1,1 1 1,1 1-1,-3 0 1,0-1-10,31 22 1,-32-20 0,0-1 0,-1 2 0,-1 0 0,2 2 0,1-1 51,0 1 1,0 0 0,-1 1 0,1 0 0,0-2 0,0-1-1,0 2 1,0 0 67,0 1 1,0 0 0,2 1 0,-1 0 0,2 0 0,1 0 0,1-1 0,1 0 35,-1 0 1,1-1 0,0-2 0,1-2 0,2 3-1,1-2 1,2 0 0,1-1-30,3 0 1,0-1 0,2-2 0,1-1 0,2-1 0,1 0 0,0-2 0,1 0-186,0-1 0,2 1 0,3 1 1,3 1-1,3 0 0,0 0 1,2 0-1,0-1 88,-1 2 1,0 0 0,3-3 0,0 0-1,2 2 1,1 1 0,-24-6 0,1-1-1,0 0-113,4 0 1,0 0 0,-1 0 0,-2 2-1,0 0 1,1 0 0,5-2 0,0 0-1,1 0 1,1 0 0,-1 0 0,2-1-31,1 1 0,1-1 1,1 0-1,4-1 1,2-1-1,0 0 0,3 0 1,1-2-1,1-1 1,1-1-1,0-1 1,1-2-133,0 0 0,1-1 1,-1-2-1,-19-1 1,1 0-1,-1-1 1,1-1-1,4 0 1,0-2-1,1 0 1,0-1-1,1 0 1,1-1-1,1 0 1,-1-2 289,4 0 0,-1 0 0,1-2 0,0 0 0,0-1 0,0 0 0</inkml:trace>
  <inkml:trace contextRef="#ctx0" brushRef="#br1">12689 14993 7018,'-14'-8'-76,"4"1"0,0 7 367,-1 0 0,3 2-207,-1 3 0,5 3 1,0 6 121,2 0 1,2 1 0,0-1 0,0 2-16,0 3 1,0 4 0,2 7 0,1 5-61,2 8 1,4 10-1,-4 14 1,0 10-117,-2-36 0,0 1 1,-2 1-1,0 0 1,1 1-1,-1 0 1,-1 2-1,-2-1-73,1 4 1,-2-2-1,-3-3 1,0-1-1,-3 37 1,-4-10-11,-1-8 0,-1-15 0,1-10 180,0-10 1,6-15 0,1-13 0,2-14-69,1-12 0,-1-8 1,3-11-1,-1-5 26,-2-7 1,-1-15 0,3-4 0,0 36 0,1-1-30,0-1 1,1-1 0,0 1 0,0-2 0,1-1 0,0 0 0,0-5 0,0-1-108,0-4 0,0-1 0,0 0 0,0 0 1,0-1-1,0 0 0,-1 2 0,0 1 60,-1 1 1,0 1-1,1 5 1,0 2 0,-2 4-1,0 2 1,-2-27 14,0 21 1,0 19 63,5 27 1,0 17-1,0 30 1,2 15-46,3 18 1,-4-35 0,1 3 0,2 4 0,0 1 0,-1 2 0,0 0-58,-1 2 0,-1 0 0,0-2 0,0 0 0,-1 0 0,0 1 0,0 0 0,0 1-49,0 2 1,0 0 0,0-3 0,0-1 0,0 0 0,0 0 0,-1-3 0,0-2 59,-1-1 0,0-2 0,0-2 0,0-2 1,-6 34-1,2-8 141,3-13 0,-4-21 9,3-11 1,-1-15 0,5-9-1,0-9 48,0-9 1,0-11 0,0-11 0,0-6-167,0-7 1,-5-9-1,0-5 1,0-5-30,-1-5 0,4-1 0,0 36 0,0 1 0,0 0 0,0 0-68,0 0 1,0-1 0,1-1-1,0 0 1,-1-1 0,-1 0 0,2 0-1,1 1 45,0-37 0,6 20 0,2 13 0,2 17 31,-1 14 1,1 13-1,3 19 1,-2 21 119,-2 20 0,-5 18 1,-2-28-1,0 2 0,-1 3 1,0 2-70,-1 1 0,0 2 0,0 0 0,0 1 1,0-1-1,0 1 0,0 0 0,0 1-29,0 1 0,0-1 1,0-4-1,0-1 0,0-1 1,0 0-1,0-6 0,0 0-36,0-2 0,0-2 0,0 32 0,0-6 0,0-10-88,0-13 1,0-14 0,0-13-60,0-3 0,0-9 1,2-7-1,2-11 49,6-12 0,-2-15 0,2-20 0,-1-9 107,-1-8 1,-1 33 0,-1-2 0,-2-4 0,0 0-1,1-3 1,-1-1-29,2-2 0,-2-2 1,-1 1-1,-1 0 0,2-5 1,0 0-1,0 1 0,0 1-24,0 1 1,0-1 0,-2 3 0,1 0 0,1 2 0,1 0 0,1 5 0,-1 0 158,8-32 1,2 26 0,-1 22 0,0 16 205,1 15 0,-2 10 0,-2 17 0,-2 14-167,3 14 1,-4 18 0,-4-30 0,0 2-1,-1 3 1,0 1-76,-1 1 0,-1 1 1,0 2-1,0 1 0,-1 1 1,0-1-1,0 2 0,0 1-115,0 2 1,0 0-1,0 0 1,0 0-1,-1 1 1,0 0 0,-1-2-1,-1-1 33,-1 0 1,-1-1 0,-1-5 0,-1-1 0,0 0 0,1-1 0,0-4 0,1-1-202,-5 27 1,7-14-1,-3-24 212,-1-13 1,6-13 0,-4-17 0,5-14 12,5-15 0,-4-13 0,4-14 0,-3-10 1,-2 36 1,0-1 0,0-4 0,0-1-1,0-1 1,0-1 0,0-4 0,0 0-4,0-4 0,0-1 0,-1 3 1,0 0-1,0-3 0,-1-1 1,-1 1-1,0-1-8,-2 0 0,2 0 0,1-1 0,0 0 0,0 4 0,0 2 0,1 4 1,0 2-6,1-28 0,6 23 0,4 27 40,3 15 1,1 19 0,-1 22-1,-2 14 51,-1 12 0,-5 11 0,-2-27 0,2 1 0,-1 5 0,-1 1-64,2 4 0,-2 0 0,-1 3 0,0 1 1,0 2-1,0 1 0,0 1 0,-2 0-43,0 4 0,0-1 1,0-1-1,-2 1 0,0 4 1,0-1-1,-2-2 0,0-1 26,0-1 1,0-1 0,-3 3 0,1-1 0,1-2 0,0-2 0,-1-1 0,0-2-10,-2-2 1,1-3 0,-2 30 0,1-20 84,1-13 0,2-26 0,5-23 0,0-22-43,0-21 0,2-17 0,-1 21 0,1-3 0,1-4 0,1-1-24,-1-4 1,2 0 0,-1-5 0,0-1 0,0-3-1,1-2 1,-1-3 0,-1 0-97,0-5 1,0 0-1,-2 2 1,0-1 0,1-3-1,0 0 1,-1-2-1,0 0 44,-1-2 1,0 1 0,0 0 0,0 2-1,0 2 1,0 2 0,0 6 0,2 4-17,-1 8 0,2 5 0,5-18 1,7 39 71,-1 19 0,-1 27 1,-2 23-1,-1 19 31,1 19 0,-7-29 0,0 3 1,0 7-1,0 3 0,0 4 1,0 1-27,0 4 1,0 1 0,-2 0 0,-1-1 0,2 4-1,-1 0 1,-1 1 0,-1 1-88,1 1 0,-2 1 0,2-4 0,-2-1 0,1 1 0,-1-2 0,-1-3 0,-1-1 62,-2-4 0,0 0 0,1-3 0,0-2 0,0-2 0,-1-1 0,0-5 0,-1-1 59,-1-7 0,1-3 1,-2 20 4,3-20 1,3-37 0,2-35 0,0-27-51,0-20 0,0 28 0,0-2 0,1-8 0,-2-2 0,1-4 0,-1-2-47,-2-1 0,1-2 0,1 0 0,0-1 0,-2-1 0,0-2 0,1 1 0,-1-1 25,1-1 0,-1-1 1,1 3-1,0 0 1,2 1-1,1 0 1,1 6-1,1 1-34,1 4 0,2 3 0,0 5 0,0 2 0,1 6 1,1 3-1,6-28 74,1 21 0,-1 26 0,0 12 1,1 9 169,-1 5 0,1 12 0,-1 16 0,0 16-56,1 18 1,-6 14 0,-4-33 0,-2 2 0,1 2 0,-1 2-88,-1 0 1,-1 1 0,0-1-1,-1 1 1,0-4 0,-1 1-1,-2 0 1,0 1 14,-4 4 0,-1-1 0,1-6 1,0-1-1,-3 3 0,-1-1 1,1-5-1,-1 0-131,-1-4 1,0-1-1,-10 32 1,-1-14 70,3-14 0,7-21 0,8-34 0,3-23-61,2-19 1,0-19-1,0 29 1,0-2-1,0-4 1,0-1 44,0-3 0,0-2 0,0-6 0,0 0 0,1-2 0,0 0 0,0-2 0,1 0 35,0 1 0,1 0 0,2 2 0,1 0 0,-2-1 0,0 1 1,1 1-1,0 0-30,0 0 0,-1 1 0,0 8 0,0 2 0,2 2 0,0 3 0,2-27 5,-2 18 1,0 25 0,-2 13 0,0 13 69,0 14 0,2 18 0,0 19 1,1 16-10,-1 14 1,-3-34 0,-1 1-1,-2 7 1,0 2 0,0 1 0,0 0-67,0 2 0,0 0 0,-1 1 1,0 0-1,0 2 0,-1-1 0,-1 0 1,-2 0-24,-1-2 1,-1 0 0,2-3 0,-2 0 0,-5-3 0,0-1 0,-2 0 0,0 1 39,-1 0 1,-2-2 0,3-4 0,-2-2 0,-1-3 0,1-1 0,-13 26 6,5-12 0,-2-26 0,7-16 0,1-19 3,2-20 0,7-28 1,4 16-1,2-4 1,-1-4-1,1-3-105,2-5 0,-1-1 1,1-1-1,-1-1 1,1-2-1,-1-1 1,-1 0-1,1 1 21,0-1 1,1 1 0,0 1 0,0 0 0,1-1 0,-1 0 0,-1 4 0,0 1 149,0 5 0,0 3 0,-3-24 0,5 29-89,0 16 0,0 28 0,0 17 0,0 15 171,0 15 0,0 19 0,0 12 1,0-36-1,0 2-79,-1 2 0,2 2 1,2-1-1,0 1 0,1-1 1,0 0-1,1-2 1,0 1-232,-1 0 1,1-2-1,11 34 1,10-9 0,6-20-2784,6-18 2926,10-23 0,-1-7 0,5-17 0,1-2 0</inkml:trace>
  <inkml:trace contextRef="#ctx0" brushRef="#br1">18832 6374 7863,'-14'0'385,"4"0"1,2 2-216,2 2 0,-4 4 0,5 7 0,1-1-49,-3 1 0,1 1 0,-5 3 0,1 5-24,-1 3 0,-2 3 1,-1 2-1,-1 3-60,1 2 1,0-3 0,-1 4 0,1 0-4,-1-1 0,1-3 0,1-9 1,4-2 30,4-2 0,3-7-25,2-4 0,2-7 1,1 0-1,3-6-77,2-7 1,2-3 0,4-1-1,1-2 86,-1-3 0,1 1 0,-1-4 1,0-1-21,1 1 1,-6 4-1,1-1 1,1 3 30,2 2 1,-4 0 0,-1-1 84,-1 1 1,-2 7-124,-5 7 0,-7 7 1,-2 9-1,-3 1 43,3 3 1,-4 0 0,3-2 0,-2 1-14,-3-1 0,1 2 0,0 0 1,-1-3-56,1-1 1,1-1-1,2-1 1,1 0-219,-1 1 1,5-6-6,1 1 1,5-8-1,3-2 86,2-8 1,6-7 0,-1-2 0,2-4 111,3-2 0,-1 4 1,1-3-1,-3 1 59,-2 3 0,1 2 0,-5 2 283,2 0-201,-4 6 0,0 1 0,-8 9-93,-6 3 0,2 3 0,-1 6 13,-3 0 0,4-4 0,0 0 0,0-1-135,0-1 1,5 0 0,-3-5-949,-1 2 660,6 0 293,-6-5 0,7-2 0,2-1 333,3-2 200,-4 1-295,6 4-138,-7 0 1,0 1-1,0 4 8,0 5 0,-5-2 1,0 1 93,2 2 1,1-3 171,2 2 1,2-7-76,3 2 0,3-3 1,6-2-112,1 0 0,-1-2 0,0-1 1,-1-4-10,-3-1 0,2 5 0,-4-3 0,2 1-99,0 0 1,-6-4-1,4 2-1562,-1-1-1744,4 5 3323,-9-3 0,-1 7 0,-7 4 0,-2 5 0,-3 2 0,-2 3 0,-2-1 0,1 1 0,0-1 0,-2 0 0,-2 1 0,-1-2-50,1-4 1,1 4 0,-2-5 0,-5 1 70,-4 1 0,4-2 0,0 2 0,-1-6 449,-2-2 1,4-2 0,4-2 0,3-2-135,2-6 1,6-4 0,3-5 0,3-5-321,2-4 1,0-5 0,0-1 0,0 2-743,0 2 726,0 1 0,-6-12 0,-2-4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22055 11395 7918,'0'-14'1,"0"0"1,0-1-1,0 1 84,0 0 1,0-1-1,0 1 1,0-1 15,0 1 0,-2 1 0,-1 2 0,-3 3 327,-2 2 1,3 1-69,-5 5 0,5 0 0,-4 1-82,-2 4 0,3 3 0,0 7 1,0 1-38,0 3 1,5 8-1,-4 8 1,2 3-60,1 7 0,-6 5 1,4 9-1,-2 3-106,-4 5 1,4 5 0,-1 4 0,-2 0-189,-2-1 0,-2-3 1,3-5-1,0-4 28,3-4 1,1-5 0,-3-4 0,3-10-21,1-8 0,2-2 0,5-11 159,0-1-26,0-8 0,2-4 0,1-8 0,4-2 73,1-6 0,1-4 1,6-4-1,-1-3 51,0-1 0,2-2 1,2-5-1,3 0-34,1 1 0,-4-1 0,3 0 0,-2 2-114,0 3 1,0 1 0,-5 6 0,1-1-773,-1 5 1,-4 1-12,-1 7 1,-5 6 0,0 9 0,-2 3 66,-2 1 1,0 5 0,0 2 0,0 0 710,0 0 0,-2-2 0,-1-5 0,-2 1-248,2-1 0,0 1 1,0-1-1,-4 0 289,-1 1 0,0-6 0,-3 1 1,2 1 370,-3 2 1,-2-4-1,-4-1 1,-2 0 56,-3 0 0,-1-3 0,-6 3 0,-2 0-256,-2 0 1,-4-5 0,3 2 0,-2-3-112,-3-2 1,0-2 0,0-3-1,3-6-38,2-6 1,7-11-1,5-7 1,2-1-87,4-4 0,2-2 0,6-1 0,4 1 22,3 4 0,2-23 0,0 0 0</inkml:trace>
  <inkml:trace contextRef="#ctx0" brushRef="#br0">11150 11338 7974,'-15'-8'122,"6"-3"344,-1 6 0,7-6-147,-2 1 1,5-3-1,5 1-12,4 2 0,-1 2 63,2 3 0,0 4-168,4-4 0,-4 3-69,-1 2 0,-1 8 0,3 5 0,-3 5-94,-1-1 0,-1 7 1,-3 3-1,4 7-52,1 3 1,0-1 0,3 6-1,-2 0-21,3 2 1,-4 9 0,0-2-1,0 0 1,0-3 0,-4-3 0,4-2 0,0 0 23,0 1 1,-4-8-1,2-2 1,-1-4-5,0-1 1,-1 0 0,-4 0 0,0-2 8,0-3 0,5-3 0,0-7 0,-2 2-1,-1 3 1,-2-3 0,0 3-8,0-3 1,0-1-1,0-1-13,0 0 1,0-4 0,0 0-6,0 1 6,0-5 42,0 1 76,0-7 1,0-2 10,0-3 0,1-3 1,3-6-1,2-1-30,2 1 1,-5 4 0,4 1-1,-3-2-69,1-2 1,5-1-1,-4-1-416,2 1 1,-3-1 0,3 1-795,-2 0 1,4 4 551,-5 0 0,-1 9 0,-4 1 401,0 8 0,0 5 0,0 1 1,-1 2 220,-4 3 0,2-3 1,-5 3-1,0-3 94,0-1 0,3-1 0,-4 0 221,-3 1 0,0-2 1,-3-2-1,1-3-29,-1-2 1,-4-1 0,-2-5-1,-1 0-132,-4 0 0,4-6 0,-2-4 0,0-4-265,2-6 0,-4 3 0,7-7 1,3-2 141,5-1 0,11-27 0,8-7 0</inkml:trace>
  <inkml:trace contextRef="#ctx0" brushRef="#br0">27105 16748 7240,'9'-5'-747,"1"0"1337,-7 0 1,2 5-431,-10 0 1,2 0 0,-7 0-44,-1 0 1,3 0 0,-2 0-60,-1 0 1,-2 0 0,-1 0-37,0 0 1,-1 0-1,1 2 1,0 1 23,-1 2 0,1 1 1,-2-2-1,-2 0-4,-1 0 0,-2 4 1,2 0-1,-5 1-1,-3 1 0,-2-1 0,0 6 1,1-1-34,-1 1 0,0-1 0,-1 0 0,-2 1-37,-2-1 1,1 2 0,4 2 0,0 1 10,0-2 1,0 4-1,1-2 1,0 1 9,5 0 0,-5-2 0,4 4 0,-1 1 8,1-1 0,1 1 0,6 2 1,-2-2 7,1-3 1,2 4 0,2-5-21,-1-1 7,1-2 1,6-8 2,2-2 2,6-6 0,0 2-2,0 3 1,-2-4-1,-1 6-11,-2-1 8,0-4-101,5 4 130,0-6 1,7 0 0,2 0 0,4 0 46,1 0 0,1 0 0,-1 0 0,0 0-48,1 0 1,4-1-1,0-3 1,-1 0-102,-2 0 1,0-2 0,1 1-300,3 2 0,-1-3-605,-5 1 982,0 0 0,-76 43 0,21-14 0,1 0 0</inkml:trace>
  <inkml:trace contextRef="#ctx0" brushRef="#br0">26040 17381 7924,'0'-14'339,"0"-1"0,2 7 0,1 2-203,2-1 1,1 1-1,-3-5 1,2 1-362,-2-1 1,5-3-1,0-4 1,2-3 224,-1-1 0,10-23 0,4-11 0,4-6 0,0-1 0</inkml:trace>
  <inkml:trace contextRef="#ctx0" brushRef="#br1">10042 10417 8068,'-7'-14'-248,"1"-1"0,-5 3 2251,1 2-1090,7-3 0,-2 12-542,10-4 0,1 10 1,6 4-1,-4 6 0,-2 4 1,4-2-1,-4 7 1,0 2-169,1 1 0,-2 2 1,-5 0-1,0-1-85,0 1 0,0-5 0,0 0 1,0 0-167,0-2 1,0-1 0,0-6 15,0-1 0,-2-6 0,-1-5 0,-2-6-14,2-7 1,-4-15 0,3-9 0,0-7 102,3-7 1,-4-8-1,0-8 1,2 0 43,1 0 1,4 2 0,3 6 0,3 1 66,0 3 1,5 13 0,-4 6 0,4 12-15,1 10 0,2 4 1,2 9-1,0 3 14,-6 4 1,3 10 0,-6 5 0,2 5-25,-1 5 0,1 1 1,-6 5-1,-2-2-67,-1 2 1,-2-3 0,0 0 0,0-2 12,0-3 1,0-2 0,0-3-1,0-3 31,0-4 0,1-11-306,4-4 0,-2-16 0,7-8 0,1-9 188,2-5 1,1-4-1,1-8 1,1-1 158,3-2 0,-3 0 1,3 6-1,-3 6 169,-2 7 1,2 7-1,0 7 1,0 2 55,-3 4 0,-3 4 0,1 11 0,-3 7-43,-2 5 1,4 7 0,-5 1 0,-2 4-141,-1 4 1,-2 6 0,0-3 0,0-1-580,0-2 0,0 1 0,0-1 0,0-2-652,0-2 0,0-1 0,0-2 0,1-1-689,4-2 1,3-7 0,6 1-1,1-6 1045,-1-2 0,2-7 0,2 2 671,1-3 0,-13-66 0,-7-16 0</inkml:trace>
  <inkml:trace contextRef="#ctx0" brushRef="#br1">10804 10331 9552,'-9'0'1910,"-1"0"1,5 1-1521,-4 4 1,6-2-1,-2 9 1,3 2-114,2 3 0,0 4 1,0-2-1,0 4-169,0-1 1,7-1-1,2-8 1,6-2-55,4-1 1,-2-7 0,6 0 0,-1-6 64,0-7 0,-2-4 1,0-4-1,-2-3 48,-5-1 0,-8-2 0,-1-5 0,-2 1-120,-2-1 0,-6 0 0,-6 2 0,-5 3-89,-7 5 0,-5 3 0,-3 1 0,-2 2-612,3 4 0,0 2 0,2 7 1,1 0-1209,-1 0 0,8 2 1038,7 3 1,7 1-1,14 5 1,7-1-1094,8 1 1917,6-4 0,14 10 0,8 4 0,5-1 0,-1 0 0</inkml:trace>
  <inkml:trace contextRef="#ctx0" brushRef="#br1">11524 10129 7983,'-2'-16'0,"-3"-3"0,4 3 0,-4-5 493,3 1 1,-3 4-1,-1-2 1,-2 7 254,-3 6 0,-2 3 0,-3 4 0,-1 3-362,-3 4 0,-4 6 0,4 4 1,-1 5-215,0 3 0,2 2 1,4 0-1,3-1 20,2 1 0,4 0 0,6 0 0,0-2-142,0-3 0,0 2 1,1-7-1,4-2 98,5-1 1,1-1 0,0-3-1,-1 0 304,1-3 1,-3-4 0,1 5-175,3 1 0,-6 2 1,-1 1-195,-4 0 1,-2-4 0,-4 0 0,-5 1-685,-2 2 0,-3 1 0,-1 0 0,-3 1-527,-5-1 0,2-1 0,-1-4 0,3-2-463,2-1 0,2-6 0,2 2 1590,-1-5 0,14-60 0,2-9 0</inkml:trace>
  <inkml:trace contextRef="#ctx0" brushRef="#br1">11552 9798 8852,'15'7'912,"1"1"1,1 8-1,3 3-356,-3 5 1,4 14 0,-2 7 0,-3 5-271,-5 4 1,0 7 0,-6 3 0,-2 1-334,-1 4 0,-8-7 0,-4-4 0,-3-9-739,-1-4 0,0-8 0,-1-7 1,2-7-174,4-9 0,-4-11 0,3-3 0,-2-9-826,-3-9 1785,1-11 0,-2-25 0,-2-12 0,-1-7 0,0-1 0</inkml:trace>
  <inkml:trace contextRef="#ctx0" brushRef="#br1">11495 10216 7982,'0'-23'185,"0"4"0,0 3 1,1 2 271,4-1 1,3 3 0,7 0-1,1 4 54,3 2 0,-2-4 0,7 6 0,2-1-213,1-2 0,0 4 0,-1-5 0,-2 0-164,1 0 1,3-1-1,0-6 1,1 1-1235,0-1 1100,-7 1 0,12-39 0,-4-9 0</inkml:trace>
  <inkml:trace contextRef="#ctx0" brushRef="#br1">12890 9180 7877,'-1'-13'686,"-4"3"123,3-2 0,-2 12 0,8 1-286,6 12 1,-2 8 0,2 7-1,1 3-63,2 2 0,-4 3 0,-1 5 0,-1 1-4,-4 2 1,-2 9-1,-1 0 1,0 3-212,0 1 1,-1 1 0,-4 1 0,-5 2-437,-2 1 1,-1 1-1,2-7 1,1-2-675,-1-1 0,3-10 1,0-5-1,3-12-236,7-9 1,4-9 0,10-4 1100,3-8 0,16-42 0,10-16 0</inkml:trace>
  <inkml:trace contextRef="#ctx0" brushRef="#br1">13279 9942 7880,'-2'21'0,"-3"1"0,-4 2 508,-4 0 0,3 0 1,2 5-1,0-2 156,1-3 0,3 2 0,-2-7-1244,0-1 1,4-10 0,-1-10-524,6-11 1,0-9 0,5-13 1102,-1-8 0,2-16 0,5-19 0,-1-1 0,-3 12 0,0 1 0,0 0 0,0-1 0</inkml:trace>
  <inkml:trace contextRef="#ctx0" brushRef="#br1">13394 9237 7881,'-6'15'585,"4"-6"0,-3 1 1,4 1 58,1 2 0,0 1 0,0 2 0,0 3-30,0 5 1,0 10-1,0 4 1,0 5-139,0 5 0,0 4 1,0 5-1,0 2-318,0 4 1,0-4 0,0 5 0,0-4-496,0-2 1,0-4 0,0-12 0,0-4-1861,0-4 1,1-5-1911,4-5 4107,-3-10 0,4-72 0,-6-21 0</inkml:trace>
  <inkml:trace contextRef="#ctx0" brushRef="#br1">13797 9410 7881,'-15'0'1018,"1"0"1,4 0 0,2 1-1,2 4-602,3 5 1,-4 4 0,1 5 0,-2 5-181,-3 4 1,-7 2 0,-3 4 0,-2 4 189,-8 3 1,2 3 0,-4-3-1,2-1-109,3-1 0,0-9 1,4 0-1,5-6 557,3-3-765,8-8 1,10-7-1,11-6 1,4 0 77,1 0 0,3 0 0,-1 0 1,1 0 148,0 0 0,3 0 0,-3 0 1,0 0-35,-1 0 1,4 7-1,-5 2 1,-1 4-205,-2 1 1,-2 7-1,1 3 1,-1 3-351,1 2 1,-7-5-1,-2 0 1,-1 2-1039,0 1 1,-1-5 0,-4-3 0,0-3-826,0-1 1,7-9 0,1-7 2114,0-12 0,5-53 0,-9 24 0,0 0 0</inkml:trace>
  <inkml:trace contextRef="#ctx0" brushRef="#br1">13912 9770 7881,'0'14'0,"0"0"0,0 1 1027,0-1 0,1-1 0,4-3-236,5-6 1,7-2 0,3-4 0,-1-2-368,2-6 0,-1-4 0,6-4 0,-4-3-87,-1-1 0,-2-1 1,-4-2-1,-3 1-331,-2-2 0,-4 1 1,-6 1-1,0 5-268,0 3 1,-6 6-1,-5 2 1,-5 2-247,-3 2 0,-7 4 0,4 7 0,-2 7 315,0 9 0,1 4 0,-1 1 0,5 1 487,3 0 1,7 6 0,1 4 0,1 1-83,4-2 1,3 2-1,6-5 1,7 0-98,5 0 0,3-3 1,-2-8-1,3-4-515,1-4 0,4-4 1,-5-2-1,2-5-439,0-4 0,-5-1 0,4-1 0,-3-4-1643,-2-5 2482,-2-2 0,-2-23 0,-1-9 0,2-3 0,1 0 0</inkml:trace>
  <inkml:trace contextRef="#ctx0" brushRef="#br1">14401 9021 8219,'-13'2'618,"4"3"1,-3 3 0,8 8-1,0 3 272,3 5 1,1 10-1,0 5 1,1 8-341,4 6 0,-3 9 0,3 5 0,-4 3-223,-1 2 0,0-6 0,0-2 0,0-5-371,0-6 1,0-7 0,0-19 0,0-3-628,0-5 1,2-3-1,3-3-1297,4-3 0,2-5 1,1-10 1967,-3-5 0,1-28 0,4-8 0</inkml:trace>
  <inkml:trace contextRef="#ctx0" brushRef="#br1">14545 9698 7881,'0'14'121,"-2"0"0,-1 1 12,-2-1 0,1 5 1,4 2-1,0 2 646,0 2 1,0 2 0,0 2 0,0 0 32,0 0 1,4-1-1,3 1 1,1-2-715,3-3 0,2-3 0,1-6 0,0-3-752,1-2 1,4-4 0,2-6 0,1-1-460,4-4 1,1-9 0,2-10 0,-1-5 540,1-5 1,0 2 0,0-6 0,0-1 571,-1 3 0,-4 1 0,-1 6 0,-3 2-46,-2 3 311,-2 3 1,-10 21-1,-7 9 1,-10 14 857,-7 9 0,-8 5 0,1 7 1,-5 3-515,-4 1 0,0 6 0,4-1 0,-2 3-523,-2 1 0,-1-4 1,3 0-1,0 0 64,5-2 1,0-3-1,8-12 1,3-7-2055,5-8 1,-2-11 1903,3-6 0,-2-28 0,-3-8 0</inkml:trace>
  <inkml:trace contextRef="#ctx0" brushRef="#br1">12387 11050 7820,'-15'0'4,"1"0"43,0 0 0,6 7 0,3 2 627,3 4 1,2 6 0,2 2 0,3 0-20,4-1 0,2 6 0,1-2 0,-4 3-500,-2 2 0,0 0 0,-2 0 0,0-1-557,0 1 1,-3-7-439,-1-2 1,-1-11 0,-3-6-1,0-9-502,0-13 1,1-10 1341,-2-14 0,4 19 0,-6 5 0</inkml:trace>
  <inkml:trace contextRef="#ctx0" brushRef="#br1">12430 10791 7825,'5'-27'-317,"0"1"0,-1 4 82,3 1 0,-4 4 508,7 7 1,-7 5 0,3 12-158,1 7 1,-6 5 0,6 7 0,-3-2 28,1 1 0,5 1 0,-4 0 0,1-4-293,-1-1 1,5-2 0,-3-5 0,2 1-179,-1-1 0,-1-4 1,3-2-1,-1-2 77,1-3 0,-3-1 1,2-2 296,1 0 0,0-7 0,0-2 523,-1-4 1,-5-1 1292,4-1-1454,-5 7 0,0 8 0,-7 11 0,-3 5-139,-2 4 0,5 5 0,-2-1 0,3 3-66,2 2 1,0 0 0,0 0-1,0-1 40,0 1 1,7 0-1,4-2 1,5-1 17,3-2 0,2-7 0,-4 3 0,3-4 46,-3-2 1,-1 0 0,-3 1 0,-2-1-91,-1 0 1,-7 1 0,2-1 0,-5 1-114,-5-1 1,-3 0 0,-7 1 0,1-1-722,0 1 0,-2-7 1,-3-2-1,-4-1-858,1 0 1,-5-2 0,3-8 1472,-4-5 0,7-31 0,1-14 0,-3-4 0,1 0 0</inkml:trace>
  <inkml:trace contextRef="#ctx0" brushRef="#br1">13480 11036 8361,'-14'0'1132,"-1"0"-467,1 0 1,8 0 0,7-2 204,12-3 0,1-3 0,7-6 0,-2-2-363,1-3 0,5 1 0,-1-4 0,3-1-130,2 1 1,-5 4 0,0-1 0,2 2-147,1-2 0,0 7 0,-1-2 0,-4 3-77,-1 3 1,3 1 0,-5 7 0,-2 0 3,-1 0 1,-1 13 0,-2 6 0,-2 7-78,-2 3 0,-4 6 0,3 2 0,-1 1-118,-4 0 0,-2 1 0,-1 4 0,0-2-192,0-2 0,0 1 0,0-7 0,-1 1-589,-4 1 1,3-4 0,-4 2-1,1-4-182,0-5 0,-1 3 0,3-3 0,-4 2 150,-1-2 1,4-4 0,-6-4 0,-1 0 849,-2-1 0,-59-10 0,29-9 0,0 0 0</inkml:trace>
  <inkml:trace contextRef="#ctx0" brushRef="#br1">13610 11554 7829,'-10'0'671,"2"1"-46,2 4 1,3-3 0,9 3-56,8-4 1,7-1 0,8 0 0,1-1 552,4-4 0,9 2 0,8-7 0,2-1-341,0-2 1,-5 0 0,3 2-1,0 1-680,0-1 1,-5 0 0,1 1 0,-7 6-862,-7 2 1,-1-3 0,-1 0 0,-1 2-1902,-3 2 0,-8-4 2660,1 0 0,-4-6 0,-2 3 0</inkml:trace>
  <inkml:trace contextRef="#ctx0" brushRef="#br1">13466 12172 7815,'-24'0'0,"2"0"394,1 0 0,2-1 0,4-2 198,1-2 1,4-5-1,2 4 843,2-2-1083,-5 5 1,4-2 0,-4 10-147,1 4 1,7 10 0,-3 4 0,1 1-37,0 0 1,0 0 0,5 5 0,0-1-132,0 1 1,2-2 0,1-3 0,4-5-137,1-3 0,1-8 1,6-3 53,-1-3 0,-1-4 0,-2-3 0,-3-4 44,-2-4 0,4-6 1,-5-2-1,0-1-33,1-4 0,-4 4 1,2-1-1,-2 3 2,-2 2 1,0 2 0,0 2 176,0-1 0,0 10-6,0 10 0,6 11 0,4 18 0,3 6 238,1 6 1,2 5-1,2 7 1,1 1 85,-2 3 1,-1-3-1,-3 4 1,-3-6-187,-5-4 1,-4-3 0,-2-9-1,-4-2-71,-5-6 1,-9-7 0,-5-5 0,-5-4-324,-4-4 0,1-8 0,-7 0 0,1-5-1585,1-5 1,-3-5-1,7-7 1,2-6-2662,6-4 4361,4 1 0,12-21 0,4-11 0,-3 0 0,1-1 0</inkml:trace>
  <inkml:trace contextRef="#ctx0" brushRef="#br1">13639 12259 7851,'6'-8'1185,"-3"1"1,7 7-589,1 0 1,2-4-1,3-1 1,1 0 113,2-1 1,2 2-1,-3-5 1,1-1-419,-1 2 0,-2-5 0,-4 4 0,0-2-190,-3 1 0,-6-4 1,2 1-1,-3-5-184,-2 1 0,-2 1 0,-3 3 0,-4 2-228,-4 1 0,-1 7 0,-1-2 1,-1 4 42,-3 1 1,3 3-1,-3 5 1,4 8 212,6 5 0,-4 2 1,5 6-1,-2 2 299,1 2 0,6 2 0,-2 5 0,3-3-4,2-2 0,8 0 1,5-3-1,6 2-212,4-2 1,-4-8 0,5-5 0,1-3-55,3-1 0,-1-7 1,-2-4-1,-1-2-393,2-2 0,-4 0 0,1 0 0,-1-2-773,0-2 0,-6-4 0,0-7 0,-4 1 154,-1-1 0,-5-4 0,-1-2 1036,-3-1 0,-15-40 0,-3-15 0</inkml:trace>
  <inkml:trace contextRef="#ctx0" brushRef="#br1">13969 11971 7851,'-4'-40'0,"-1"5"8,2 6 1,-1 10 779,0 0 1,2 12-237,-3 12 1,10 5-1,3 15 1,2 4-325,-1 3 1,-4 8 0,3-2-1,0 4-214,0 1 1,-5 0 0,2 0 0,-2-1-490,2-4 0,-3 9 0,2-6 0,-2-1 475,-2-5 0,-45 2 0,-11 0 0</inkml:trace>
  <inkml:trace contextRef="#ctx0" brushRef="#br1">13926 12172 7851,'0'10'363,"0"0"0,2-7 1,4 2-143,9-4 0,1-1 0,6-1 0,0-4-493,1-5 1,6-3-1,4-1 1,-1 0-96,-2-1 0,-1 1 0,0-2 1,-2-2 123,-3-1 1,2 0-1,-5 5 1,-1-1 115,1 1 1,-7 1 0,-4 2 356,1 1 1,0 9 350,-1 1 1,-4 6 0,-7 10 0,-2 3-15,-2 5 0,-2-1 0,4 1 0,-2 1-317,2 2 0,-3 2 0,1-2 0,2-1-89,1-2 0,2-7 0,0 3 0,2-4 292,3-2 0,-4 0 0,6 1 335,-1-1 1,-4 0 0,2 1-481,-2-1 1,-2 1 0,-2-1-1,-2 0-670,-6 1 0,-3-7 0,-3-2 0,-3-1-639,-5 0 0,2-2 1001,-2-8 0,13-3 0,-2-6 0</inkml:trace>
  <inkml:trace contextRef="#ctx0" brushRef="#br1">15264 11352 8456,'-1'8'2203,"-4"-3"-1779,3 3 1,-4-5-100,6 7 1,0-1 0,0 6 0,0 1-71,0 3 0,5 5 0,-1 11 0,1 7-26,2 4 0,-6 10 1,6 2-1,-3 7-51,1 6 0,0 4 0,-5-3 0,0-7-15,0-4 0,-5-12 1,0-4 0,2-5 0,2-17-168,1-9 0,0-14 0,1-19 0,4-7 176,5-6 1,-2-3 0,1-5-1,2 2 10,2-2 1,2 5-1,-1 3 1,0 4 113,1 4 0,-1 2 0,0 0 0,1 6 5,-1 4 0,-4 9 0,-1-2 0,3 4 10,0 1 1,3 11 0,-1 3 0,-1 4-81,-3 3 1,2 1-1,-2 7 1,1 0-40,-1 0 1,1-1 0,-5 3-1,1 1-96,-1 1 0,1-1 1,-4-6-1,1-2-12,0 1 1,-3-4-1,-1-2 1,0-3-2644,0-1 0,0-6-452,0 1 0,0-9 589,0-1 2422,0-6 0,-12-53 0,-4-11 0</inkml:trace>
  <inkml:trace contextRef="#ctx0" brushRef="#br1">15811 11870 8042,'-14'0'853,"-1"0"1,2 2 891,4 3 0,4-4-1187,10 4 1,-2 1 0,5 1 0,-2 1-150,-2 3 1,2 2-1,-1 1 1,0 1-8,1-1 1,-4 0 0,4 1-1,-1-1-248,0 1 0,1 4 0,-3 0 0,2-1-126,-2-3 1,4-5 0,-1-2 0,0 0 17,1 0 0,4-5 0,-2 2-176,4-3 0,-3-4 0,-1-3 0,3-4 93,0-4 1,1-6 0,-2-2 0,-1 0 105,1 0 1,-3 1 0,0 2 252,-1-1-217,4 0 1,-10 12 0,4 9 0,-3 9-89,-2 7 0,0 12 0,1-1 0,3 1 35,0 0 0,8 4 0,-3 0 0,4-4 20,1-4 0,1-2 0,-1-8 0,0-5 34,1-3 0,6-3 1,1-7-1,2-3 67,0-4 0,-2-9 0,4-3 1,-4-3-58,-1-6 0,-2 1 0,-4-5 1,-1 4-205,0 1 1,1 1-1,-2 0 1,-4 3-127,-4 1 0,-3 6 0,-1-1 0,2 3-962,2 2 0,0-1 1,-5 1-646,0 0 0,0 4 0,0 0 411,0-1 1410,0-2 0,-13-1 0,-3 0 0</inkml:trace>
  <inkml:trace contextRef="#ctx0" brushRef="#br1">14200 12849 7766,'-7'8'118,"4"3"1,-5-5-1,0 1 271,0-1 0,5 5 0,-2-1 1,3 4 93,2 5 1,0-1-1,0 6 1,2 3-139,3 5 1,1 0 0,4 6-1,-4 4-24,1 4 0,-6 1 1,4 6-1,-3 1-92,-2 2 1,0-2-1,-2 1 1,-3-1-17,-4-5 0,1-4 0,0-8 0,1-8 188,4-8 1,-3-15-393,1-11 0,5-6 1,6-16-1,2-5 85,3-3 0,4-2 0,2-3 0,4 2 32,2-2 1,-6 0 0,4 1 0,-2 7-12,0 7 1,7-1 0,-4 7 0,1 3 68,-4 5 1,2 4 0,-2 9 0,-2 3 31,-1 4 1,-3 10 0,-2 5-1,-3 5-75,-1 5 1,-2-4 0,-7 5 0,-3-1-132,-4 0 1,-4-1-1,-3-4 1,-3 1-352,-5 4 1,-4-9 0,0 3-1,-1-4-555,0-2 1,-1-4 0,-2-1 0,-2-6 95,2-6 0,2-5 0,3-5 0,3-6 800,4-6 0,16-22 0,5-9 0,0-6 0,0-1 0</inkml:trace>
  <inkml:trace contextRef="#ctx0" brushRef="#br1">14789 13309 7782,'-6'-8'871,"-4"2"386,-2-1 1,-3 4-718,1-6 0,1 4 0,2-3-241,1 1 0,6 3 1,-6 4-1,0 1-25,2 4 0,-4 5 1,2 9-1,-1 3-112,1 0 1,-3 6 0,5-4 0,-1 3-103,-1 2 1,7-2 0,-2-3 0,4-5-160,1-3 1,1-3 0,4-4 0,5-4 28,2-3 1,8-4 0,0-4 0,1-7 76,0-5 1,0-6 0,-4 4-1,3-1 126,-3 0 1,-1-3 0,-2 6 0,1 4 145,-1 3 1,-4 8 0,-1-2-113,3 3 0,-1 9 0,-2 4 1,-2 5-190,-1 3 0,-4 7 1,3-2-1,-4 1-438,-1-1 0,2 3 0,1-4 0,2-1-1450,-2-3 0,0-3 1910,2-1 0,9-27 0,9-5 0</inkml:trace>
  <inkml:trace contextRef="#ctx0" brushRef="#br1">15120 13036 7782,'0'-21'0,"-1"5"0,-2-3 0,-4 4 233,-1 6 0,3-2 578,-4 6 1,1 2 0,-3 7 0,1 6-340,-1 3 0,3 8 1,-2 4-1,-1 6 320,-2 2 0,-1 7 0,1-2 0,2 4-351,1 1 1,6-6 0,-4-3 0,1-3-285,4 3 1,3-10 0,6 0 0,7-8-438,5-6 1,7-4 0,-1-6 0,3 0-460,2 0 0,0-6 0,0-4 1,-2-3-918,-3-1 0,1-2 0,-5-2 1656,-3-1 0,-7-51 0,-4-9 0</inkml:trace>
  <inkml:trace contextRef="#ctx0" brushRef="#br1">15394 12921 7782,'-13'14'898,"3"0"1,4 1-157,0-1 1,4 1 0,-3-1-1,5 2-182,5 3 1,1-1-1,4 6 1,-4 1-367,1 2 0,-6 4 0,6 1 1,-2 0-506,-1-5 0,1 2 1,-5-7-1,0 0-1491,0-2 1802,0-11 0,13-47 0,3-18 0</inkml:trace>
  <inkml:trace contextRef="#ctx0" brushRef="#br1">15624 12834 7782,'-16'23'0,"-2"-4"552,-1-3 0,0 3 1,5 0-1,1-1 142,3-2 0,-3 3 0,5 0 0,-1 0-130,-1 2 1,7-5-1,-3 3 1,1-3-174,0-1 0,0 1 1,5 1-1,0 2-14,0-1 0,5-2 0,1-2 0,2 1 130,4-1 0,-4 1 0,1-1 1,2 0-454,2 1 1,2-1-1,-1-1 1,0-2-506,1-1 0,-1-2 0,1 3 0,1-2-832,3 3 1,-3-1-1,3 0 1283,-3-1 0,-2 12 0,1 8 0</inkml:trace>
  <inkml:trace contextRef="#ctx0" brushRef="#br1">21724 9683 7972,'-6'-14'1176,"-4"-1"1025,-3 1-1518,5 0 0,3 6-336,10 3 1,2 10-1,4 4 1,-2 6 85,3 4 1,-4 3 0,0 9-1,0 2-101,-1 6 1,-3 4-1,0 5 1,0 4-120,0 4 1,-2 2-1,3 0 1,-4-1-23,-1 1 1,-4-2 0,-3-4-1,1-5-13,0-7 0,-4-12 1,4-8-101,-2-4 1,4-10 0,0-8-15,2-10 0,2-9 1,0-11-1,0-5-93,0-6 1,0-16 0,0-4-1,0-7-6,0-7 0,2 2 1,-1 35-1,2-1 1,2-1-1,0 1 55,1-2 1,1 1 0,0-1 0,2-1 0,0 2 0,1 0 0,1 1 0,2 2 156,14-33 1,2 10 0,0 14 0,-1 11-4,1 10 1,-2 12 0,-3 12 0,-5 6-1,-3 7 1,-1 9 0,-2 7-1,-4 6 24,-4 6 0,-3 10 0,-2 5 0,-2 3-25,-3 1 0,-3 1 0,-5-2 0,1-2-185,-3-1 1,4-5 0,-10 1 0,1-4-120,-4-8 0,1-5 0,1-7 0,-1-4-528,1-6 1,-2-11-1,-3 0 1,3-9-703,5-10 1,-2-5 0,2-9 0,3 0-179,5 0 1,-1 0 0,6 1 1538,-2-1 0,-8-13 0,-6-2 0</inkml:trace>
  <inkml:trace contextRef="#ctx0" brushRef="#br1">23508 10057 7813,'-10'-4'0,"1"-1"425,-2 2 905,-2 1-991,5 2 0,1 2 1,7 2-1,0 6 74,0 3 1,2 6 0,1 2 0,2 1-85,-2 4 0,-1 6 0,-2 1 0,0-1-287,0-1 0,0 2 1,0-1-1,0-3-434,0-4 0,0-7 1,0 1 183,0-3 0,0-9 0,1-9 1,3-11 207,0-9 0,6-23 0,4-19 0,-1-1 0,0-6 0,1 0 0,-1 0 0</inkml:trace>
  <inkml:trace contextRef="#ctx0" brushRef="#br1">23709 9554 7813,'-14'22'201,"0"-3"0,-1-1 1,1 0-1,1 2 81,3 3 1,-1 1 0,6 3 0,2-2-582,2-1 1,7-4 0,4 2-1,2-3-1776,3-6 2075,6 1 0,33-25 0,15 2 0</inkml:trace>
  <inkml:trace contextRef="#ctx0" brushRef="#br1">23882 9870 7813,'-29'21'0,"5"-3"0,2 4 0,-1-1 275,1-4 0,4 4 1,1-2-1,4 1-44,4 0 1,1 1 0,-2 5 0,5-4-42,4-1 1,7 3 0,4-3-1,4-1 115,5 1 1,-1-3 0,4-7 0,0-1 105,1 1 1,-4-3 0,3 0 0,-1 0 61,-3 0 1,-7-3-1,-3 4-84,-2 2 0,-2-3 0,-9 4 0,-5 2-294,-3 3 1,-7 7-1,-4-3 1,-5 2-521,-5 2 0,2 2 1,-6 1-1,0-4-669,1-5 1,-3-3-1,8-2 1,3-1-206,3-4 1,11-4 1298,0-10 0,7 4 0,8-5 0</inkml:trace>
  <inkml:trace contextRef="#ctx0" brushRef="#br1">24975 9985 7796,'-22'0'87,"0"0"0,4 0 2037,-1 0-1418,0 0 0,22 0 0,8 0 0,8 0-149,7 0 0,3 0 0,4-1 0,4-2-107,0-2 1,4-5 0,-4 5 0,1 1-115,1-3 1,-7 6-1,1-4 1,-2 3-136,-3 2 1,-5 2 0,-4 1-1,-3 5-147,-2 5 1,-6 0 0,-4 11-1,-9 1-143,-10 2 1,-10 9-1,-12 2 1,-3 3-250,-5 3 1,-7-1 0,0 2 0,0 1 108,-1 2 1,8-2 0,0-7 0,9-6 183,5-2 0,1-9 1,12-3 258,5-3 1,9-8 0,13-1 0,10-3-28,7 1 1,3 0-1,0-5 1,-1-2-30,1-3 0,2 2 1,2-6-1,4-1-372,0 2 0,3-5 1,-7 5-1,1-1-414,1-1 1,-6 7 0,1-2-1,-6 4-914,-3 1 1,-2 0 0,-5 0-1253,1 0 2794,-7 0 0,-15-7 0,-9-1 0</inkml:trace>
  <inkml:trace contextRef="#ctx0" brushRef="#br1">25709 10388 8017,'2'-12'1295,"2"0"0,6 4-466,3 2 0,3-5 0,3 1 0,5-3-455,3-1 0,2-5 0,0 0 0,0-1-141,-1 0 0,-1 4 1,-3-4-1,-6 4-87,-7 2 0,-4 0 1,-7-1-254,0 1 1,-12 1 0,-4 4 0,-4 4-108,-6 3 0,-6 9 0,-3 2 0,0 6 160,0 4 1,-4 3 0,4 8 0,-2 2 347,-3 2 1,5 8-1,2-1 1,4 5 98,5 1 0,-2 2 0,9-1 0,4-3-282,7-5 1,6-5 0,6-6-1,8-2-460,9-3 1,4-8-1,3-8 1,4 0-567,4 0 1,2-5 0,-2 2 0,-4-3-131,-4-2 0,-1 0 0,2 0 1,-1-2 441,-1-3 0,3 2 0,-10-6 0,2-3 603,0 0 0,-2-8 0,4 0 0,-2-3 0,2-2 0,-4-2 0,2-2 0,0 0 0,-2 0 0,-1 5 0,-8 2 0,-2-1-102,-1 1 1,-2 4 0,1-1 0,-4 3 331,-3 2 0,-2 0 780,0-1 0,-7 7-307,-2 3 1,-4 4 0,-2 2-325,1 4 1,4-2 0,1 7 0,-1 1-21,2 2 1,-5 1-1,5 1 1,-1-1-128,-1 0 1,5 2 0,-2 2 0,-1 1-109,0-1 1,3 4-1,-3 2 1,1 2-36,4-2 1,-3 3 0,1-3 0,0 1-78,-1-1 0,4 2 1,-4-7-1,1-1-173,0-2 204,0-2 1,7-12-1,3-10 1,4-13 297,4-13 0,3-6 0,2-4 1,1-3 146,-2-1 0,6-6 1,1 1-1,1-3-129,-1-1 1,8 4 0,-3 2 0,2 1-29,-1 4 0,3 8 0,1 6 1,-2 8-31,-2 9 0,-1 7 0,2 10 0,-1 4-290,-1 9 1,1 4-1,-9 6 1,0-1-571,-1 2 1,0 1-1,-6 0 1,-1-1-439,-4-2 1,4-7 0,-5 4 0,2-2-178,-1 1 0,-1-1 1,3-5-1,-1-1 1174,1-3 0,-11-4 0,-1-6 0</inkml:trace>
  <inkml:trace contextRef="#ctx0" brushRef="#br1">27133 10360 7791,'-6'14'213,"-2"-5"1,-6 1-1,-1 1 487,1 2 1,-1 3 0,1 2 0,0 2-228,-1 3 1,1 1-1,0 5 1,-1-1-241,1 1 0,-1-5 0,3-2 0,2-1 154,5-3 0,5-4-213,5-4 1,5-4-1,9-7 1,3-4 156,1-5 0,8-4 1,-2-5-1,2-5-37,-1-3 1,-1-2-1,0 2 1,-2 1-134,-3 2 0,-4 2 0,-5-4 1,-1 2-179,1-2 0,-7 1 1,-5 1-1,-8 3-484,-9 0 0,-7 5 0,-10-3 0,0 5-473,-3 4 0,-6 4 0,3 6 0,0 0-3485,4 0 4459,3 0 0,-18 6 0,-5 2 0</inkml:trace>
  <inkml:trace contextRef="#ctx0" brushRef="#br1">27910 15611 8041,'0'-29'136,"5"1"1,1-1 0,2 2 390,4 3 1,-4-5-1,1 3 1,2-2-82,2 0 0,0 8 0,-2-3 1,-3 2 1464,-1 4-1289,-3 7 1,-4 5 0,0 12-145,0 7 0,0 7 0,0 8 0,-1 1-31,-4 4 0,2 3 0,-5 7 0,0 3-51,0 1 0,5 1 0,-4-2 1,2 2-133,1 2 1,-3-4 0,4 2-1,-2 1-72,2 3 0,1-4 0,2-3 0,0-4-150,0-4 1,0-6 0,2 2-882,3-4 0,3-9 37,6-7 0,-1-7 0,-3-12-593,-6-5 0,-2-2 1,-4-3-1,-1 1-881,-2 0 1,-11 1 2275,2 3 0,-4-3 0,4 5 0</inkml:trace>
  <inkml:trace contextRef="#ctx0" brushRef="#br1">27407 16532 8085,'-15'8'0,"1"-2"846,0 1 1,7-6-1,7 4 1,11-3 189,12-2 0,7-7 0,15-2 0,4-4-16,9-1 0,1-6 0,10 1 0,4 2-554,7 1 0,-37 8 0,1 1 0,0 1 1,1 0-1,0 0 0,0 2-113,-2 1 1,-2 1 0,33 2 0,-12 3 0,-3 4-289,-1 1 1,-7 1-1,-3 4 1,-3-2-369,-2-1 0,0-7 1,-1 2-1,-4-3-899,-4-2 0,-10 0 1,-5 0-1,-3 0-4781,-2 0 5983,-6 0 0,-50 22 0,-31 13 0,22-11 0,1 0 0,-1 0 0</inkml:trace>
  <inkml:trace contextRef="#ctx0" brushRef="#br1">28025 16949 8328,'-14'0'715,"0"0"1,-1 0 102,1 0 0,-1 0 1,3 2-252,2 3 1,-1 3 0,4 8 0,1 3-99,0 5 1,-5 3 0,1 2-1,-3 1-136,-1 4 1,4-2 0,1 6 0,-3 0-80,0-1 0,-1 3 0,3-8 1,5-3-144,4-3 0,1-9 0,1 1 0,4-7-115,5-6 1,9-4 0,5-2 0,3-4-140,2-5 0,4-2 0,3-3 0,-1 1 24,0-1 1,-1 3 0,-6 0 0,-1 4 104,-3 2 0,-3 1 0,-6 5 1,-3 2 128,-2 3 1,-4 7 0,-7 9 0,-4 2-8,-5 2 1,-4 4 0,-5 3 0,-5 3-158,-3 2 0,-2-5 1,0 1-1,-1-1-282,-4 2 0,4-9 1,-4 3-1,4-6-201,1-4 1,0-2 0,1-4 0,0-2-552,4-5 0,4-10 0,5-5 0,1-4 1083,-1-5 0,-4-28 0,-1-12 0,-4-7 0,1 0 0</inkml:trace>
  <inkml:trace contextRef="#ctx0" brushRef="#br1">27838 17093 8011,'7'-24'59,"4"2"0,7-1 500,5 1 0,5 3 0,2-5 0,4 0 362,4 2 1,-1-2 0,0 8 0,-2 4-415,-3 4 1,-7 4-1,-2 4-579,-3 0 0,-2 6 0,-8 4 0,-6 2-915,-2 3 0,-2-1 1,0 1-1,2-1-2033,2 0 3020,-2-6 0,30-1 0,0-7 0</inkml:trace>
  <inkml:trace contextRef="#ctx0" brushRef="#br1">28515 16877 8011,'-8'0'2563,"1"2"0,7 3-2043,0 4 1,0 9 0,0 3 0,0 3-264,0 6 0,0 5 1,-1 8-1,-3 2-531,0 3 1,-8 5 0,3 8 0,-4 1-2578,-1-1 2851,-1-2 0,5-2 0,-1 7 0,0 5 0,0 0 0</inkml:trace>
  <inkml:trace contextRef="#ctx0" brushRef="#br1">28443 18129 8011,'-28'37'0,"4"-5"0,5-7 2595,3-5-3122,8-11 0,8-15 527,10-13 0,5-24 0,2-10 0,2-6 0,0 1 0</inkml:trace>
  <inkml:trace contextRef="#ctx0" brushRef="#br1">21652 16805 7778,'-21'-8'15,"10"2"0,-3 6 295,1 0 1,5-5-2,-2 0 1,7-1 331,-2 1 228,4 4-712,1-12 0,0 13 0,0 0 0,0 8-32,0 5 1,0 3 0,-2 3 0,-1 5-64,-2 3 0,-5 8 0,4 5 0,0 5 88,-1 3 0,3 5 1,4-4-1,1 1-19,4-1 1,5-7 0,9-12 0,6-7-57,7-9 1,5-9 0,6-4-1,0-9 64,0-11 1,-1-13 0,-2-6 0,-2-5-51,2-5 0,-9 3 0,-4-3 0,-6 5-167,-9 4 0,-4 3 0,-9 4 0,-6 0-31,-7 5 0,-8 4 0,-12 9 1,-4-1 0,-4 1 1,4 4 0,-1 2 0,1 0-135,1 0 0,1 4 0,5-4 1,2 1-702,7 4 0,11-5 943,6-1 0,23-4 0,6-2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4863 10288 7862,'-42'-20'364,"4"1"1,9 2 92,10 7 1,22 5 0,11 10 0,10 5-348,5 2 1,6 4-1,4 4 1,4 4-45,5 3 1,3 2 0,6-1-1,4 3 21,6 2 0,4 4 1,-29-15-1,2-1 1,2 0-1,1 0-70,1-1 0,1-2 0,4-2 0,1-3 0,1-3 0,1-3 0,0 0 0,1-2-135,0-2 0,1-2 1,1 1-1,0-2 1,0 0-1,-1 0 1,-1 0-1,0 0 72,-1 0 0,1 0 0,0-3 0,0 0 1,1-2-1,0 0 0,1-2 0,-1 0 17,-1-3 0,1 0 1,1 1-1,0-2 1,-3-2-1,-1 0 0,1 1 1,0 0 70,-1-1 0,0 1 0,3 1 0,1 2 0,-4 1 0,0 0 0,-1 3 0,-1 1-24,-1 0 0,0 1 0,-2 3 0,-1 2 0,1 3 0,-1 1 0,0 2 0,0 0-10,-1 1 1,1 1 0,-1 3 0,0 0 0,-4-1 0,0 0 0,1 1 0,-1 1 2,2 0 1,0 1 0,1 1-1,0 1 1,-4 1 0,0 0-1,-2-1 1,0 1-11,-1-1 0,0 1 0,-1-1 0,2 0 0,2-3 0,1-1 0,1 0 0,0-1 72,0 1 1,1-2 0,0-1 0,-1-1 0,-1 2 0,-1 1 0,0-1-1,1 0 35,2 0 0,0 1 1,0-1-1,0 2 1,2 1-1,0 2 1,-2 0-1,-1 0 24,-1 1 0,0 0 0,2 0 0,-1 1 0,2-2 0,-1 0 0,0 0 0,1 1-32,-1-1 1,1 0-1,-1 0 1,0-1 0,-1-1-1,0-1 1,1-1 0,0 0-99,2-2 1,-1-1-1,0 1 1,0-1 0,2-1-1,0-1 1,-2-2-1,0-1-77,-1 1 0,1-2 1,1-2-1,1 0 1,0 1-1,0 0 1,2-1-1,0-2 13,2 0 0,-1-2 1,1-1-1,0 0 1,-2-4-1,0 0 1,2-2-1,0-1-67,2-3 0,0-1 1,4-1-1,0-1 1,1-3-1,0 1 1,-1 2-1,1 1 97,-2 0 0,0 1 1,0 1-1,-1-1 1,2 1-1,-1 0 1,0-1-1,1 1 4,-2-1 0,1 1 0,1 2 0,0 0 0,-4 0 1,0 0-1,3-1 0,0-1 25,1-1 0,1-2 0,1-1 0,0-1 0,2-2 0,0-1 0,-1 0 0,-1-1 16,0-1 1,0 0 0,1 1 0,0 0 0,-1-3 0,0-1 0,-1 1 0,0 0 16,-2 0 1,1 0 0,-2 2 0,-1 0 0,-4 4 0,0 0 0,1 2 0,-1 0 61,1 0 0,-2 0 0,0-1 0,-1 0 0,-2 3 0,-2 0 0,-1 1 0,-2 1 42,-1 1 0,-1 1 1,36-7-1,-37 8 1,0-1-1,37-9-44,-7 4 1,-4-1 0,-10 1 0,-2-3-197,-1 3 1,-9 3-1,0 1 1,-8 0-71,0-3 0,-6-2 0,3 2 1,-4-1-640,-5-2 0,2-5 0,-7 3 1,-1-2-1835,-2-2 2649,-2 4 0,0-6 0,1 5 0</inkml:trace>
  <inkml:trace contextRef="#ctx0" brushRef="#br0">14646 10748 7999,'0'14'-354,"0"1"0,-2-1 228,-3 1 0,2 4 0,-5 0 0,2 0 622,2 2 0,3-4 0,1 6 0,0-2-397,0-4 1,0-1 0,0-1-127,0-1 127,0-6 1,0-3 0,1-12 0,3-5 30,0-6 0,3-12 1,-4-1-1,3-4 1,2-5 1,2-1 0,4-1 0,1 2 10,-1 2 1,1 6-1,-1-2 1,0 5-5,1 5 1,4 4-1,2 7 1,-1 3 18,1 5 0,5 17 1,-4 8-1,1 11-59,-4 7 0,-3 5 1,-3 4-1,-2 1-138,-2-2 0,-6-1 0,2-4 0,-3-1-388,-2-1 1,5-7 0,-1 0 0,0-7-503,-3-6 1,-1-7-1,0-6-702,0-4 1631,0-6 0,0-74 0,0 31 0,0 0 0</inkml:trace>
  <inkml:trace contextRef="#ctx0" brushRef="#br0">15149 10690 7999,'2'15'371,"3"-1"1,-2-4-1,6-2 1,3-2-159,0-3 0,4 1 0,2-1 0,3 2-335,1-2 0,-4-2 1,1-1-1,-3 0-282,-2 0 1,1 2-147,-1 3 1,-6-2 0,-5 5 549,-6-2 0,-56 18 0,20-12 0,-1 0 0</inkml:trace>
  <inkml:trace contextRef="#ctx0" brushRef="#br0">15149 10949 7999,'0'15'-191,"0"-1"1,0 1 0,2-1 412,3 0 0,-2-1 1,5-2-1,0-3-10,0-1 0,1-2 1,6-5-1,-1 0-229,0 0 0,1 0 0,-1 0 1,2-2-271,3-3 0,-3-3 0,4-6 0,-3-2-411,2-3 698,-3-4 0,6-19 0,3-9 0,-2-3 0,0 0 0</inkml:trace>
  <inkml:trace contextRef="#ctx0" brushRef="#br0">15710 10604 7999,'0'24'0,"0"0"-105,0 2 0,0 1 0,2 2 1,1 1 658,2 4 1,1-2-1,-3 4 1,2-1-560,-2-3 0,1-1 1,-1-4 4,2-3 0,-7-22 0,-6-12 0</inkml:trace>
  <inkml:trace contextRef="#ctx0" brushRef="#br0">18516 10244 7960,'-29'0'153,"2"0"1,1 0-29,2 0 0,8 2 1,0 3-1,7 4 130,2 4 1,-2 8 0,4 3-1,2 5 141,1 4 1,2 1 0,0 7-1,2 6-142,2 2 1,9-2-1,8 2 1,1-1-154,4 0 0,8 0 1,2-5-1,3-3-160,-1-6 0,2-4 0,8-14 0,5-5 72,3-3 1,3-3 0,2-5 0,2-1 44,3-4 1,8-5 0,-35 1 0,1-1 0,1-1 0,0-2 14,0 0 0,0-1 0,0-3 0,1 0 0,2 0 0,1-1 0,1 0 0,1-1-83,0 0 0,0-2 0,-2 1 0,0-1 0,1-1 0,0 1 1,0-1-1,0 1-9,-1-1 0,1 0 0,1 1 1,0-1-1,-1 2 0,1 0 0,0 2 1,2 3-6,-3 1 1,0 4-1,-1 3 1,-2 2 0,-2 3-1,0 1 1,37 8-5,0 12 1,-6 10 0,-35-8 0,-2 2 0,31 25 13,-34-22 1,0 1 0,-2 3 0,1 1 0,1 0 0,1-1 0,-1-2 0,0 0-9,29 21 1,-1-6-1,3-4 1,6-6 19,6-2 0,3-11 1,-36-11-1,1-3 1,-1-2-1,0-2 1,2 0 0,0-2 0,2-3 0,-1-1 1,1 0-1,0-1 0,1-2 0,0-1 1,0-1 0,0-1 0,3 2 0,-1-1 1,-1-4-1,0 0 0,3-1 0,1-1-84,3 0 1,0-2 0,-3-2 0,0-2 0,4 2 0,0 0 0,-2-2 0,0 0 58,1 0 0,1-1 1,0 1-1,1-1 0,0 1 1,0 0-1,-1 2 0,0 0-11,-1 2 0,0 1 1,-3 0-1,0 1 1,0 1-1,1 1 1,-1 1-1,0 0 29,1 2 0,0 1 0,-4 3 0,-1 1 0,2 0 0,-1 2 0,-1 0 0,0 1-1,-1 2 1,1 1 0,-1 2 0,1 1-1,2 3 1,0 2 0,-2-1 0,-1 1 114,-1 1 1,0 0-1,1 2 1,0 1-1,0-1 1,0 0 0,2 2-1,0-1-54,1 2 1,0-1 0,-3-2 0,-1 0 0,4 0 0,1-2 0,-2 1 0,1-1-58,-1-1 0,1 0 1,4-1-1,1 0 0,0-1 1,2-1-1,1-1 1,0-1-66,1-1 1,1-1-1,-1-1 1,2-2 0,3-1-1,1-1 1,1-2 0,1-1 40,2-2 0,1-2 0,-4-1 0,0-2 0,5-2 0,-1-2 0,-1 0 0,0-1-73,0 0 1,1 0-1,2-2 1,1 0-1,1-3 1,1-1-1,0 0 1,0 0 107,-2 1 0,0 0 0,0-2 0,1-1 0,1 0 0,0-1 0,0-1 0,0 0-92,1-1 1,-2 0 0,-3 4 0,-1 1 0,-5 2-1,0 1 1,-5 3 0,-1 1-278,-2 1 0,-2 1 0,-6 4 0,-2 1 1,-5 2-1,-2 0 0,30-1-2475,-14 2 2837,-8 3 0,-10 4 0,-9 0 0,-10 0 0</inkml:trace>
  <inkml:trace contextRef="#ctx0" brushRef="#br0">27968 10734 8436,'0'-10'0,"-2"2"-1064,-3 2 1244,4 1 218,-6 5-199,7 0 1,0 6 6,0 4 0,0 3 1,-1 1-22,-4 0 1,2 1-1,-5-1 1,0 1-99,0-1 1,3 0 0,-3 1 0,0-1-68,0 0 1,5-4 0,-3 0-68,-1 1 0,7-6 103,0-5 0,7-7 1,7-9-1,2-3 51,3-5 1,2-3-1,4-2 1,-1 0 80,2 1 0,-4 0 0,2 3 0,2 2-33,1 3 0,-5 1 0,-2 6 0,-4 3 23,-2 5 1,0 4 0,1 2 0,-2 4-18,-4 5 1,-1 9-1,-5 5 1,2 3-127,-2 2 0,-1 1 1,-2 2-1,0 0-289,0-5 1,0 2 0,0-5 0,0 2-347,0-2 0,0-2 0,2-6 1,1 0-2118,2-3 2717,6-2 0,3-35 0,8-10 0</inkml:trace>
  <inkml:trace contextRef="#ctx0" brushRef="#br0">28658 10777 8185,'0'-15'497,"0"1"1,7 1-1,2 4 1,6 4-167,4 3 0,-1-3 0,6 1 1,1 0-203,2 3 1,2-4 0,0 0 0,-2 2-390,-3 1 0,2 2 1,-7 0-1,-2 0-177,-1 0 0,-6 5 0,-2 2-575,-2 1 1,-3-4 1011,-7 6 0,-55 12 0,19-6 0,1-1 0</inkml:trace>
  <inkml:trace contextRef="#ctx0" brushRef="#br0">28702 10906 8058,'-5'15'-109,"0"-1"1,0-4 178,5-1 1,2-1 0,3 2-1,4-5 158,4-4 1,6-1 0,2-1 0,1-3-474,4 0 1,1-6 0,0 4 0,-1-2 244,-2-4 0,32-26 0,-22 15 0,0 0 0</inkml:trace>
  <inkml:trace contextRef="#ctx0" brushRef="#br0">29248 10690 8049,'13'-9'-244,"-3"-1"1,2 1 0,-2-6 0,3 1 679,1 0 0,5 4 1,2 2-1,2 0-79,2 0 1,-3 5 0,1-2 0,-2 3-234,-4 2 0,2 2 0,-3 3 0,-4 4-144,-4 4 1,-4 6-1,-4 2 1,-1 1-95,-4 4 0,-8 1 0,-8 2 0,-1-2-225,-4-3 0,-1 3 0,-1-3 1,-1 2 35,0-2 0,0 1 0,0-5 0,2-3 228,3-1 1,3-6 0,7-2 142,0-2 1,6-3-1,5-6 1,6-2 272,6 2 1,10-3-1,4 1 1,1 2-10,0 1 0,0 2 0,5 2 0,-1 3-388,1 4 1,0 4 0,0 1 0,-1 1 55,1-1 0,0 13 0,0 4 0</inkml:trace>
  <inkml:trace contextRef="#ctx0" brushRef="#br0">5323 18287 7869,'-21'-22'0,"5"-4"0,-3 6 0,3-3 35,2-2 1,6 2 0,1 1 0,2 1 60,1 4 0,-1 5-56,5 3 1,1 1 60,4-2 1,3 4-1,7 6 1,-1 1 42,0 4 1,2-2 0,4 7 0,4 1-60,3 2 0,1 1 0,3-1 0,1-2-79,1-1 1,6 0 0,-4 2 0,2-2 41,3-5 0,1 1 1,4-1-1,1-2-31,2-1 0,7-4 0,-3-3 1,6-4-1,4-4 0,-1-1 0,5 1 1,-3 2-21,-2 1 0,5 5 1,1-3-1,2 2 5,-2 3 0,-3 3 0,-7 4 0,2 6 20,4 3 1,-9-4 0,2 1 0,-3 1 38,-2 2 0,-1-3 1,5-2-1,3-2 78,-4-3 1,4-1 0,-5-2 0,3 0-51,1 0 0,1-2 1,-1-3-1,1-4-50,-1-4 1,7-1 0,2-1 0,-1 2-17,-2 4 1,-3 2-1,1 9 1,3 3 3,2 4 0,-6 9 1,4 3-1,-1 3 12,-1 6 0,2 0 1,-3 7-1,1-3-22,-1-7 0,-2 0 0,-1-8 1,1-1-27,3-2 0,2-8 0,5-3 0,-2-4 28,2-1 1,-2-6-1,1-4 1,3-4 33,-2-5 0,-1-2 0,4-5 0,0 2 11,0-1 0,0 2 0,-2 1 0,-1 0-30,-2-1 1,2 6 0,6-2-1,3 3-28,2 1 0,-5 6 0,2 1 1,0 1-13,-36 6 1,-1-1 0,36-4 0,-36 3-1,1 1 1,36-1-35,0 1 1,-2 2 0,5 0 0,-2 2 17,-3 2 1,-1 4 0,-2 7 0,-1-1 43,1 1 1,0-1 0,-1 0-1,-3 1 30,0-1 0,-1-6 0,5-2 0,0-1-20,0 0 0,4 0 1,3-4-1,-39 1 0,1 0-7,3 0 0,0 0 0,-3 4 0,0 0 0,2-2 0,0 1 0,-1 1 1,1 1-3,-1 0 0,0 0 0,0 1 0,-1-1 0,1 0 0,0 0 0,0 0 0,0 1 7,0-1 1,-1 0-1,1-2 1,0-2 0,1 0-1,0-1 1,1-1 0,0-1 29,1 0 1,1 0 0,-1 0-1,-1 0 1,3 0 0,1-1-1,-1-1 1,0-1-61,0-1 0,0-2 0,2 0 0,0 0 1,3-1-1,0 1 0,0 0 0,1 1 22,-1 0 1,0 0 0,-1 0 0,0-1 0,0-2-1,-1-2 1,1 0 0,0-1-34,2 0 1,0 0 0,-2 0 0,-1-2 0,0-2 0,0 0 0,-3-1 0,-1 0-48,-2-1 1,0 0-1,-1-2 1,0-2 0,0 2-1,-1 0 1,-1-2-1,0-1-151,-3-2 1,0 0 0,-1 1 0,0-1-1,-1-2 1,0 0 0,0-1 0,0-1-222,0 0 0,0 0 1,23-21-1,-6 6 1,-9 9-893,-5 8 1322,-11 12 0,-5 8 0,-4 6 0,3 0 0</inkml:trace>
  <inkml:trace contextRef="#ctx0" brushRef="#br0">14804 18676 7960,'-7'-8'1222,"6"-5"-1063,-6 12 1,7-4-142,0 10 0,2 1 0,1 5 253,2-1 0,0-1-51,-5 6 0,0-6-56,0 1 0,0-9-122,0-1 0,1-6 0,4-10 0,5-3-88,3-5 1,1-3 0,2-2 0,2 0-14,1 0 0,6 2 0,-2 2 0,-1 2 85,-3 2 1,2 4-1,-2 7 1,-1 6 26,-2 2 0,-2 2 0,1 2 0,-3 4 48,-2 8 0,-2 2 0,-5 7 0,2-1-77,-2 0 0,-1 1 0,-2 1 0,0-3-255,0-1 0,0-4 1,0 4-1075,0-4 0,0-7-382,0 1 1687,0-7 0,-13-16 0,-3-11 0</inkml:trace>
  <inkml:trace contextRef="#ctx0" brushRef="#br0">15351 18403 7844,'9'0'592,"1"0"0,-5 0-496,4 0 0,1 0 0,4 0 0,0 0-176,1 0 0,-1 0 1,2-2-1,2-1-41,1-2 1,5 0 0,-5 5 0,0 0-485,2 0 1,-5 0 604,3 0 0,-22 7 0,-6 1 0</inkml:trace>
  <inkml:trace contextRef="#ctx0" brushRef="#br0">15422 18705 7844,'-6'8'296,"4"-2"1,2-8-1,10-2 1,4-4-220,6 0 0,-4-5 1,4 3-1,0-2-275,-1-3 1,5 2 0,-5 2 0,0 2-354,2-3 1,-5 4 550,3-1 0,-22 12 0,-7-1 0</inkml:trace>
  <inkml:trace contextRef="#ctx0" brushRef="#br0">15868 18331 7840,'5'-15'0,"2"1"104,1-1 1,1 1 0,4 0-1,0 1 163,1 3 0,-3-3 0,9 4 1,-3-4-57,2-1 1,-3 4 0,5 2 0,-2 0-133,0 0 0,5 5 0,-4-2 0,-3 4-82,-1 1 1,-1 0-1,-3 1-229,-2 4 0,-4 3 1,-7 8-1,-4 3 62,-5 5 0,-7 5 1,-4 3-1,0 1 78,0-1 1,-3-1 0,5-2 0,2-2 257,1-3 1,3-4 0,2-5-17,1-1 1,9-6 0,1-3-56,8-3 1,6-4 0,5-1 0,5-4-26,3-1 1,4 0 0,1-1 0,1 4 11,-1 3 1,3 2 0,-3 0 0,-3 2 33,-3 3 0,-10 3 1,0 6-1,-7 1 103,-2-1 0,-4 7 0,-8 1 0,-5 2-211,-2 0 1,-4-5-1,-2 4 1,-3-2-393,-1-4 1,-2-6-1,-5-1 1,2 1-255,3 2 0,-2 0 638,7-4 0,-6-28 0,2-13 0</inkml:trace>
  <inkml:trace contextRef="#ctx0" brushRef="#br0">18386 18115 7853,'-8'0'247,"2"-2"1,7-3-307,4-4 0,3-4 1,7-1-1,-1-1 43,0 1 1,2 4-1,2 1 1,1-1 7,-1 2 0,-2-5 1,-2 5 151,0 0 0,-4 2 57,0 6 0,-7 1 0,2 4-68,-4 5 0,-2 3 1,-3 1-1,0 0-42,0 1 0,-2-1 0,0 1-91,-2-1 0,3 0 0,-3 1 0,0-1-41,0 1 0,3-6 0,-5 1 0,-1 3 89,-2 4 1,4-1 0,-1 3 0,-1-1 7,-2 1 0,-3-3 1,0 3-1,0-1-22,4 1 0,0-3 0,-2 3 1,0-3-59,-1-1 1,7-6-1,2-1-57,-1-1 61,6-3 0,-6-7 1,9-5 65,3-6 1,-2-5 0,7-1 0,1-2 25,2 0 1,6-6 0,0 4 0,0-4-8,2-6 1,1 2 0,7-5 0,0 2 38,0 3 0,4 3 0,1 5 0,-2 5-141,-2 3 0,-7 8 0,-4 5 1,-3 6-37,-2 7 1,-6 9-1,-3 5 1,-4 3-58,-1 2 1,0 5 0,0-1 0,0-1-81,0-2 0,-1 4 0,-2 0 0,-4-2-157,-1-2 0,3-1 1,-4 0-1,-1-2 8,2-3 0,-3 1 0,5-6 0,-1-1 359,1-2 0,1-8 0,31-46 0,6-18 0</inkml:trace>
  <inkml:trace contextRef="#ctx0" brushRef="#br0">18947 18331 7853,'0'14'-10,"-5"0"826,1 1-534,-1-1 1,6-6 0,4-5-96,5-6 1,3-5 0,3-6 0,1-1-154,2 1 1,7 0 0,-2-1 0,2 1-188,-2-1 0,3 6 1,-5 1-1,2 1-285,0 4 0,-6 2 1,1 1 40,-3 0 0,-7 1 1,-1 4 158,-1 5 0,-2 2 0,-5 3 0,-2-1 114,-3 1 0,-3-1 1,-6 0-1,-2 1 124,-3-1 0,1 1 0,-4-1 0,1 0 0,3 1 0,2-6 0,2-1 0,0-1 93,-1-4 0,6 3 153,-1-1 0,8 0 0,1-7 14,4-3 1,8 2-1,-1-6 1,3-1-184,1 2 0,2-3 0,1 5 1,3-1-142,-3 1 0,-1-4 0,0 5 0,2 1-442,1-3 506,0 6 0,8-19 0,4 4 0</inkml:trace>
  <inkml:trace contextRef="#ctx0" brushRef="#br0">19508 18316 7679,'-14'15'232,"4"-3"0,2 0 419,2-3 0,1 1 0,7 3-601,3-4 0,1-1 1,5-5-1,-1 2-147,1-2 1,3-1-1,4-2 1,1 0 87,-1 0 0,-1-5 1,1 0-1,1 2-115,-1 2 0,-2 1 1,-2 0 189,0 0 1,1 1-1,-2 4 40,-4 5 1,-1 2 0,-5 3 0,4-1-230,1 0 1,-3-1 0,4-2-196,2-1 1,2-7-1,1 2 1,1-5 317,-1-5 0,-5-33 0,-3-15 0,1-6 0,0 0 0</inkml:trace>
  <inkml:trace contextRef="#ctx0" brushRef="#br0">18832 17352 7853,'-41'-1'0,"2"-3"1680,6 0-1357,9-8 1,16 11-1,13-2 1,7 6-222,7 6 1,-1 11-1,6 4 1,3 3-88,5 2 1,-1 4 0,4 2-1,-2 2-83,1 3 1,6-3-1,-3 1 1,1 1-157,0-3 0,1-2 1,4-9-1,0-2 195,0-2 0,0-2 0,0-6 0,1-4 170,-1-4 0,2-3 1,1-2-1,2 0-19,-2 0 1,4-5 0,-1 0 0,3 2-60,2 1 0,-5 2 0,1 0 0,-2 0-70,0 0 0,6 0 1,-1 0-1,3 0-47,1 0 1,1 0 0,1-1 0,4-4-15,4-5 1,1-7-1,1-4 1,-2 0 18,2 0 1,1 2-1,2 5 1,-1 1 60,-4 3 0,-3 4 0,-7 6 0,2 0 39,4 0 0,-9 6 0,4 4 0,-4 3 51,-3 1 0,5 0 0,-3 1 0,1-1-78,-1 1 0,1 1 0,-6 1 0,0 4-105,2 1 0,-10 1 0,1 2 0,-2-2 72,-3-3 0,-2 4 0,4-4 0,1-3 69,-3-1 0,4-1 0,-4-1 1,0-1-43,4-4 0,3-2 1,4-7-1,1-2-38,-2-3 1,5-7-1,0-9 1,1 0-34,-4 0 1,1 0 0,1 4 0,1-4 68,3-1 0,-4 4 0,-2-1 0,-2 5 6,2 4 0,-3-1 1,3 4-1,-4 1 46,0 0 0,-8 1 0,-2 5 1,-4 0-37,-1 0 0,-2 0 0,-3 1 1,-5 4-66,-3 5 1,-6 3 0,-2 3 0,0 1 9,0 2 1,-3 0 0,3-4 0,0-1 2,0 1 1,1-1 0,6-1-71,-1-4 0,5-2 0,1-7 0,-1-2-16,1-3 0,3-3 1,6-8-1,-1-3 108,1-5 1,0 4 0,0-1 0,1 2 7,4-1 0,-2 0 0,4 2 0,0-1 19,-4 1 0,0 9 0,-1 2 0,5 2-21,0 1 0,-4 0 0,2 9 0,-4 5-7,-1 3 0,1 3 1,4 1-1,3 2 2,0-1 0,6-2 1,-2-2-1,9-1-24,6-3 0,5 1 0,12-6 1,5-2 31,-35-2 0,1-1 1,3 1-1,2-2 0,4 2 1,2 0-1,3 1 0,1-1-31,1 2 0,2-1 0,3 1 0,1 0 0,3-1 0,1 0 0,2 0 0,1 0 43,4 0 0,0 0 0,-3-1 0,0-1 1,5 0-1,1 0 0,-3 0 0,1 0-39,-3 0 1,1 0 0,4 0-1,-1 0 1,-2 0 0,-1 0-1,1 0 1,0 0-49,-3 0 0,-1 0 0,-4 0 1,-1 0-1,1 0 0,0 0 1,0 0-1,1 0 5,1 0 1,0 0 0,-3 0 0,0 0-1,4 0 1,0 0 0,-1-1 0,0-1-82,0-2 1,0-2 0,3-1 0,-1-3 0,2-6 0,-1-3 0,1-2 0,-1-1-194,-3-2 1,-2-4-1,2-4 1,-1-4-1,-1-2 1,-1-1 332,1-2 0,0-1 0,-22 12 0,1 0 0,-1-1 0,-1 0 0,-1-1 0</inkml:trace>
  <inkml:trace contextRef="#ctx0" brushRef="#br0">18386 17122 8197,'-5'14'-96,"1"1"1,-6-1 0,4 1 313,-2-1 1,3-4 482,-5-1-450,7 1-50,-3-2 15,6-2 1,1-12 22,4-4 0,-2 2 1,5-1-112,-1-3 1,4-2 0,-3-4 0,1-1-14,1 2 0,0-6 0,6-1 0,1-3 20,2-2 1,2-6 0,-2-3 0,4-5 26,-1-5 1,5-5-1,-3-8 1,3-1-98,2 1 0,0 2 0,-2 1 0,-1 1-59,-2-1 1,-2 7-1,2 3 1,-5 3 0,-3 2 1,0 3 0,0 0 0,0-1 33,-3 1 0,-2 4 0,3-2 0,1-2 54,-1-1 0,1-3 0,-1 1 0,0 0 15,1 0 1,-6 0 0,1 0 0,1 1-40,2 4 1,0-4 0,-2 5 0,-3-1 19,-2 0 0,6-1 0,-4-4 0,1 1 9,1 4 1,-2-5-1,3 1 1,-3-4-27,-2 0 1,5 1 0,-3 2 0,2-2-14,0-3 0,-2 2 1,3-5-1,-2-1-28,3 1 0,0 3 0,3-5 0,-1 1 2,1 1 1,-4-5 0,2 4 0,3-2-23,0-3 1,-1 4-1,0-6 1,-1 4-28,1 1 1,-1-4 0,0-1 0,1 0 0,-1 3 1,1 3 0,-1-1 0,-1 1 15,-4-1 0,4 4 0,-5 2 0,2 4 25,-1 0 1,-1 1 0,3 0 0,-3 2-19,-1 2 1,2-1-1,-2 5 1,-1 0 21,1 0 0,2 1 0,-4 4 0,0-2-13,1-2 0,-3 1 0,5 4 1,0 0-21,0 0 0,-3 1 0,5-1 0,1 0-17,2 0 1,-4 0 0,1-1 0,3-2 1,4-2 1,1-1 0,4 2 0,1-4 11,-1 0 0,-3-3 0,5 7 0,0-1 11,-1-1 1,2 5 0,-4-2 0,0 4-2,-1 4 1,6 5-1,-4-5 1,2 0-5,0 2 0,-6 1 1,3 5-1,0-1-1,3-3 0,-2 0 0,2 2 0,1-1-3,3 1 1,2-4 0,2-1 0,2 1 22,-2 3 0,-2 3 1,-1 2-1,-1-1 30,1 1 1,-5 6 0,0 3 0,0 3 28,-1 2 1,2 2 0,-4 3 0,0 4 32,-1 4 0,4 3 0,-3 2 0,2 2-71,2 3 0,-2-4 0,1 3 0,-1 1-52,0-1 0,4 2 0,-5 5 0,2 1 2,0 4 0,-6-4 0,3 5 0,-2 1-8,0 2 0,0 4 0,-4 2 0,-1 3 8,0 1 0,1 6 0,-1-1 0,1 3 3,-1 1 1,-4-4 0,-1 0 0,2 1-4,2 2 1,2 0-1,-1-2 1,0-1 12,1 1 0,-1 2 0,0 2 0,1-2 25,-1-3 0,1 3 0,-1-4 1,0 6-13,1 4 1,-1-4 0,1 1 0,-1-5-9,0 1 0,2 1 0,2 0 0,1-2-13,-1-1 1,-2 0-1,0 4 1,1 1-6,2-1 0,1 1 0,-6 1 0,0 2 2,1 1 0,4 2 1,0-2-1,-1 4 49,-2-1 0,3-1 0,2-6 1,-1-1-2,1 1 0,3 0 0,-3-1 0,1 1 4,4-1 0,-4-2 0,2 0 0,0 5-5,-1-1 1,2-3 0,-4-2-1,1 4-38,4 1 1,-4-3 0,1 6 0,-1-3-54,0-1 0,2 1 1,4 2-1,-1-1 16,2-4 1,-4 0 0,9-6 0,-2 1 4,1 3 0,-1-4 1,7-2-1,1-2 26,1 2 1,4-8 0,1 3 0,2-3 6,-1-3 0,4 0 0,1-5 1,6 3-11,4 2 1,2-5-1,5 3 1,-3-1 1,-2-1 0,4 7 0,-1-3 1,4 0 1,1-4 0,-34-15 1,0-1-1,1 1 1,1 0-1,0 0 1,0 0-18,1 2 0,1 0 1,0-2-1,1-1 1,-1 0-1,2-2 1,0 0-1,0-2 35,1-1 0,1 0 0,1-3 0,2 1 0,2 1 0,2 0 0,-1-1 0,1-1-18,-1-2 1,0-1-1,3-1 1,0-2-1,2-2 1,0-2-1,3 1 1,1-1-177,3-1 0,0-1 0,-3-3 0,0-3 0,3-2 1,1-3-1,-1-1 0,0-1 32,0 0 0,0-1 1,2-4-1,1 0 1,0 1-1,2-1 0,0-2 1,1-1-235,-2 1 0,0 0 0,-2 0 0,0 1 0,-1 1 0,0-1 0,1 0 0,0-1-146,4-1 1,-1 0 0,-5 5 0,-1 0 0,2-1 0,-1 2 525,-3 1 0,-2 2 0,-1-2 0,-1 0 0,1 1 0,-1 2 0,1 1 0,-1 3 0</inkml:trace>
  <inkml:trace contextRef="#ctx0" brushRef="#br1">28917 8906 8024,'0'-14'0,"0"0"0,0 6 0,0-5 0,-1 3-130,-4-3 1,3 4-1,-2-1 737,2-1 1,2 3 77,0-2-536,0 7 1,-2-3 0,-1 7 111,-2 4-204,-6 3 0,3 7 1,-8 1-1,-1 3-8,-3 5 0,-5 5 1,1 4-1,-3 5 13,-2 4 1,-1 1 0,-2 0 0,-4 2 4,0 3 1,4-3 0,-2 3-1,4-3-188,1-2 1,2-5-1,1-1 1,4-4 107,1-5 1,7-1 0,6-8 0,1-1 311,4-2-205,-5-2 0,8-6-17,0-3 0,2-4 137,7-1 1,-4-6-5,5-4 1,-1-2 30,6-3 0,-1 2 0,0 2 21,1 2 0,-6 1 0,1-4-92,1 3 1,2 1 0,0-3 0,-2 3-288,-1 1 0,-1-4-195,6 1 0,-3 2 0,0 0-1327,-3 2 0,-4 1 33,4 5 0,-5 2 1606,0 3 0,-34 35 0,-10 14 0</inkml:trace>
  <inkml:trace contextRef="#ctx0" brushRef="#br1">28342 9626 8024,'-29'0'0,"0"0"0,1-2 0,-1-1 375,0-2 0,2-6 1,3 1-1,6-4-103,7-5 1,0-2-1,6-6 1,4 0-365,4-4 0,11-2 0,10-1 1,3-4 91,2-4 0,0-2 0,3-6 0,2-4 0,0 1 0</inkml:trace>
  <inkml:trace contextRef="#ctx0" brushRef="#br1">27738 7568 8135,'0'-8'-694,"-5"5"1061,0 13 0,0 1 1,5 13-1,-1 3-34,-4 5 1,2 6-1,-5 10 1,0 7-140,0 5 1,-2 11 0,-4 7 0,-1 2-148,8-38 0,0-1 0,-2-1 1,-1 0-1,0 1 0,1 0 1,0-1-1,0 0 2,-7 35 1,2 0-1,1-11 1,2 0 20,1 0 1,7-2 0,-2-6 0,3-3-187,2-5 1,0-8 0,2-2-1,1 0 47,2-1 0,1-7 1,-1-6-1,3 0 65,0-1 0,3 2 0,-6-5 0,0-3 50,1-1 0,-4-6 0,4-1 174,1 3 1,-4-6 111,7-1 0,-6-5-135,6-5 1,-5-8 0,4-9-1,1-4-23,-2-4 1,5-4 0,-4 2 0,4-3-59,1-2 0,1 5 0,-2-1 0,-2 2-293,-2 3 0,-1 0 1,4 3-1,-4 2-2392,-2 3 1273,5 1 0,-4 14 0,2 10 1296,-4 12 0,-21 39 0,-11 16 0,8-20 0,1 0 0,-1 1 0</inkml:trace>
  <inkml:trace contextRef="#ctx0" brushRef="#br1">27623 9352 7996,'-42'-19'0,"4"0"0,4 1-281,4 2 1,-4-3 0,-3-2 0,-1-1 752,-2-4 0,-5 4 0,7-2 0,-4-1-323,-1-3 1,3 0-1,5-1 1,8 2-1096,4 3 946,11-4 0,37-32 0,-5 21 0,0 1 0</inkml:trace>
  <inkml:trace contextRef="#ctx0" brushRef="#br1">27133 6446 7849,'-9'-14'-407,"-1"-1"0,7 1 0,-3 1 0,1 2 255,0 1 1,0 5-1,5-4 145,0-2 1,-5-2 1,1-2 1,-1 1 4,5 0 0,0 12 0,0 4 0</inkml:trace>
  <inkml:trace contextRef="#ctx0" brushRef="#br1">27061 5813 7849,'0'-10'-94,"0"1"1,0-3 120,0 0 1,0-3 0,0 1 194,0 0 1,0-1-1,2 2 1,1 1 19,2-3 0,0 9 1,-5-9 1032,0 3-602,6-1 0,-3 5-372,7 3 1,-5 11 0,3 9-1,0 7 12,0 5 0,-5 4 1,3 2-1,-1 6-131,0 2 1,0 4 0,-5 1 0,0 4-143,0 1 0,0-3 0,0 3 0,0 0-147,0 1 0,-7-5 1,-2 3-1,-2-4-184,1-4 0,-3-8 0,4-1 0,-4-3-239,-2-1 1,7-6 0,2-6-864,0-6 0,4-6 321,-3-10 0,4-4 1072,1-10 0,0-20 0,0-9 0,0-6 0,0 0 0</inkml:trace>
  <inkml:trace contextRef="#ctx0" brushRef="#br1">27061 5770 7849,'-4'-15'737,"-1"1"0,0 4 0,7 2-165,2 2 1,4-4-1,8 4 1,4 0-181,4-1 0,-2-2 0,2 4 0,2 0-286,1-1 1,1 4-1,1-3 1,0 2-88,0-2 0,0 4 1,-1-4-1,1 3-171,0 2 1,-2 0 0,-3 0 0,-5 0-389,-3 0 0,-1 0 0,-1 0 0,0 2-239,1 3 0,-7-2 1,-3 6-1,-4 3-710,-1 0 1489,0 3 0,-31 4 0,-15 2 0,-2 2 0,1 0 0</inkml:trace>
  <inkml:trace contextRef="#ctx0" brushRef="#br1">27090 6086 7849,'15'0'-157,"-1"-1"0,0-3 552,1 0 0,7-8 0,7 4 0,9-1 294,9-1 1,-1 1 0,5-6 0,-1 1-498,-4-1 1,4 3-1,-4 2 1,-6 5-446,-10 4 1,-7 1-78,-9 0 0,-8 6 0,-6 4 0,-9 4-1963,-9 5 2293,2 4 0,-35 14 0,-14 6 0,20-12 0,0-1 0,0 1 0</inkml:trace>
  <inkml:trace contextRef="#ctx0" brushRef="#br1">27076 6446 10017,'16'0'0,"3"0"532,5 0 0,10 0 1,4 0-1,5 0-249,5 0 0,-2-5 0,6 0 0,-3 2-356,-3 2 0,-7 1 0,-6 0 0,-2 0-1054,-2 0 1,-7 0 1126,-3 0 0,-28-20 0,-9-4 0</inkml:trace>
  <inkml:trace contextRef="#ctx0" brushRef="#br1">27910 5971 7849,'0'-14'17,"0"4"0,0 1 529,0-3 1,7 6 277,2 1 1,2 12 0,-1 7 0,-4 8-553,1 5 0,-6 4 0,4 2 0,-3 4-108,-2 0 0,0 5 1,-2-6-1,-1 3 52,-2-1 1,0-6 0,4 2 0,-2-4 25,-2-1 0,0-7 1,7-3-107,2-3 0,4-8 0,8-3 0,2-5-11,1-5 0,7-4 1,-2-10-1,3-5-104,2-4 0,-1 0 1,1-1-1,-2 0-206,-3 0 0,4 0 1,-6 1-1,0-1-761,-2 0 0,-6 7 0,-5 3 1,-2 3-2902,-1 1 3847,-4 1 0,-34 6 0,-16 1 0</inkml:trace>
  <inkml:trace contextRef="#ctx0" brushRef="#br1">28399 6158 7900,'2'8'1292,"3"-1"-481,4-1 0,9-4 0,3 2 1,1-2-268,4-2 0,1-5 0,3-1 0,2-2-194,2-3 0,-1 3 0,-5-2 0,-3-1-530,-1-2 0,-11-1 1,0-1-170,-5 1 0,-10 1 0,-11 3 0,-7 6-207,-9 2 1,-10 2 0,-1 2 0,-4 4 233,-4 8 0,0 2 0,5 8 0,1 2 259,4 1 0,4 4 0,10 1 0,7 3 9,5 1 0,6-4 1,9 2-1,5-4-174,7-1 0,10-6 1,2-4-1,5-3-93,0-2 0,3-6 0,-3-2 1,-1-1 150,-1 0 1,-11 0-1,5-5 1,-5 0 159,1 0 1,-9-7-1,3-2 1,-1-4 289,0-1 1,-4-1 0,-1-1-1,0-1 190,0-2 0,0-5 0,4 3 1,-3 0-5,2 0 0,2-4 0,3 1 1,2-2-253,1 2 0,5-1 0,-5 5 0,-1 3-291,-2 1 0,3 6 0,0 2 1,-1 2-406,-2 3 1,-7 1-1,-1 4 1,-1 2-412,-4 6 0,3 3 0,-1 1 1,-2 1 892,-1-1 0,-1 4 0,4-4 0,5-6 0,2-5 0,3-5-168,-1-2 0,-4 2 0,-1-3 1177,3 4 1,0 1 0,3 1-424,-1 4 0,-6-2 0,-1 5 0,-3 0-58,1 0 0,5 2 0,-5 4-240,-2 1 1,3-1 0,-1 0-1,0 1-541,1-1 0,-4 1 1,4-1-1,0 0-673,4 1 1,-2-2-1,2-2 1,1-3 224,2-2 0,1-1 0,0-3 0,1 1 350,-1 2 0,-4-1 0,-1-4 466,3 0 202,-6 0 1,-8 4-1,-12 4 1,-8 7 115,-6 6 1,0-2-1,-1 5 1,-2 4 336,-2 4 0,3-2 1,-4 4-1,4-6-483,1-4 1,6 2 0,4-5-958,3 1 1,10-6 0,8-2-1219,10-7 0,9-7 1888,8-5 0,8-22 0,6-12 0,3-4 0,0 0 0</inkml:trace>
  <inkml:trace contextRef="#ctx0" brushRef="#br1">29622 6230 8480,'0'-14'1250,"-1"6"0,-4 5-637,-5 6 0,2 5 0,0 8 1,0 1-194,0 2 1,0 7-1,-1-2 1,2 3-226,1 2 0,4-7 0,-2-1 1,2-2-15,2 1 1,6-3-1,4-7 1,3-4-69,1 0 1,2-4 0,2 1-190,1-6 0,-2-5 1,-5-6-1,-4-1-181,-2 1 0,-1 0 1,-5-1-1,0 1-464,0-1 1,0-4 0,0-2 0,0 1-434,0-1 1,0 2-1,0 4-95,0 1 1,1 1 1248,4 3 0,2 10 0,4 10 0,-2 3 0,3 1 0,-6 5 0,0 1 0,-1-3-133,0-1 1,0 3 0,-5 1 0,0-3 1121,0-1 0,0-1 0,0-1 937,0 0 0,0-4-1433,0-1 1,1-5-1,4-1 1,5-8-144,3-9 0,7-2 1,4-7-1,4 1-16,0 0 0,6-2 0,1-5 1,0 2-147,0 3 1,-1 3-1,-5 6 1,-2 3 66,-3 2 1,1 4-1,-7 7-256,-5 4 1,-5 9 0,-8 10 0,-2 4-727,-3 0 0,-3-4 1,-6 0-1,1 0-577,4-1 0,-4 2 1,5-5-1,0-3-743,3-1 0,3-6 2047,2-1 0,7-7 0,2-2 0,4-8 0,2-5 0,-1-1 0,0-1 0,1 3 0,-1 2 0,1-1 0,-1 4 295,0-1 0,1 5 0,-1-2 427,1 4 0,-1 1 1,0 0-1,1 0-141,-1 0 1,2-5-1,2 0 1,2 0-235,3-1 1,-6 3 0,4-7 0,-2-1-132,1-2 1,-3 4-1,-7-1 1,-6-1-189,-2-2 0,-4 0 0,-2 2 1,-9 3-34,-9 2 0,-4 1 0,-12 6 0,-2 4 72,-2 5 1,0 4 0,4 4 0,5 3 97,2 1 1,9-3-1,4 5 1,7 0-59,6-1 1,7 4 0,7-5-1,12 0-351,10-2 1,12-1-1,9-3 1,4-5-638,2-3 0,0-3 0,1-5 0,3 0-2324,5 0 3205,-3 0 0,-3-16 0,6-7 0,2-1 0,-1 0 0</inkml:trace>
  <inkml:trace contextRef="#ctx0" brushRef="#br1">31809 6201 7875,'-6'-16'152,"-2"-1"0,-2-2 136,1 1 0,4 7 1,-5 3-1,-1 1 111,-2 4 0,-1 2 0,-1 1 0,1 0 49,0 0 0,-6 6 0,-2 5 1,-2 5-98,-1 3 1,-11 7-1,8-2 1,-3 3-85,1 2 0,3 4 0,3 1 0,4-4-170,5-4 0,5 1 0,2-4 1,3-1-95,7-3 0,6-9 0,9-6 0,6-2-99,4-2 0,-2 0 0,9-2 0,-2-2-96,2-6 0,-4-7 0,5-3 0,-3 1-127,-3-2 0,3 5 0,-8-4 0,3 0 26,2 1 0,-7-5 0,-3 5 1,-3 1 179,-1 2 0,-9 8 213,-6 4 0,-6 8 1,-9 8-1,-1 4-91,-3 3 0,3 5 0,-5-3 0,2-1-227,0 1 1,5 3 0,4-5 0,0-1-530,2-2 1,-3-2 0,6 1-1344,2-1 2090,2 0 0,29-35 0,14-20 0,2 0 0,0 1 0</inkml:trace>
  <inkml:trace contextRef="#ctx0" brushRef="#br1">32068 6043 7863,'-10'0'187,"1"0"411,-2 0 0,-2 6 0,-1 4 0,-1 4-79,1 6 1,-1 2-1,1 8 1,0 4-187,-1 4 0,-4 5 1,0 4-1,1 1-267,2-2 1,2-1 0,0-2 0,-1-1-691,1-4 0,-1 2 0,1-6 1,-2-4-1108,-3-4 1731,3 7 0,-37-22 0,-1 8 0</inkml:trace>
  <inkml:trace contextRef="#ctx0" brushRef="#br1">31780 6316 7851,'15'-14'199,"-1"1"1,1 2 236,-1 1 0,5 6 1,3-4-1,2 0 344,2 0 0,9 4 0,-6 0 0,1 2-993,1 2 0,-4 0 0,-3 0 1,-3 2-660,-1 2 0,-5 0 872,-1 5 0,1 1 0,-7 4 0</inkml:trace>
  <inkml:trace contextRef="#ctx0" brushRef="#br1">26414 6791 7825,'0'-14'143,"0"-1"0,0 1 1077,0 0-212,0 6 1,0 4-584,0 14 1,2 3-1,1 14 1,2 5-133,-2 3 0,-2 4 1,-2 5-1,-4 3-143,-5 1 0,2 4 0,-1-2 0,-2 0-308,-2-1 0,3-1 0,2-6 0,0-4-1281,0-4 1,5-10-1505,-2-5 2943,4-10 0,11-39 0,5-23 0,1-3 0,0 0 0</inkml:trace>
  <inkml:trace contextRef="#ctx0" brushRef="#br1">26414 6834 7825,'-5'-22'0,"0"3"0,2 3 172,2 1 1,1-1 0,3-1 0,6-4 1063,11-1 0,5 3 1,6-4-1,2 2-627,6 4 1,2 6 0,1 3 0,-2 1-325,-2 4 1,-6 1 0,0 2 0,-7 2-121,-5 3 0,-6 3 1,-4 8-1,-6 3-117,-2 5 1,-10 3 0,-6 2-1,-9 1-21,-4 4 0,-3-2 0,-2 5 0,-3-2-454,-2-3 1,5-2-1,-2-1 1,4 0-61,1-1 0,2-5 0,5-4 0,6-5-176,4-4 0,11-4 0,1-6 429,8 0 1,6 0-1,5 0 1,4 0 409,-1 0 0,5 0 1,-4 0-1,1 2 157,0 3 0,-5 4 0,3 9 0,-1 3 70,-3 1 1,-2-3-1,-4 5 1,-2 3-21,-5 5 0,-4-1 0,-1 2 1,-3-2-32,-6-2 0,-3-1 1,-10-1-1,0-1-181,-1-2 1,-1-6-1,-6 1 1,-2-3-190,-2-2 1,1-1 0,6-3 0,1-6-751,2-2 0,2-4 0,-2-4 1,4-7-486,5-4 0,7-9 0,3 2 0,3-3 1253,2-2 0,13-14 0,6-7 0,1-4 0,0 0 0</inkml:trace>
  <inkml:trace contextRef="#ctx0" brushRef="#br1">26946 7122 8345,'-14'0'1871,"8"0"0,6 0-1197,8 0 0,6-5 0,4-1 0,2-2-374,3-3 0,1 3 0,4-2 0,1-1-175,0-2 0,0-6 0,-2 0 0,-1 0-279,-2-2 1,-7 5 0,2-3-1,-4 1-269,-6-1 0,-2 8 0,-7-4 0,-4 4 115,-5 3 0,-2 2 1,-13 6-1,-3 0 101,-5 0 1,1 8-1,-2 6 1,1 9 180,-2 4 1,4 3 0,-2 4 0,6 2 123,7 1 0,5 5 0,4-5 0,5 1-146,4 0 1,2-6 0,4 2 0,6-4-300,7-1 0,-1-5 1,6-2-1,-1-1-375,0-3 0,-2-2 1,4-4-1,0 0 341,-2-3 1,0-6-1,-4 1 1,1-6 492,-1-3 0,-2-11 1,-2 0-1,0-4 343,1-6 1,-6-1-1,1 0 1,1-1 280,2 0 0,1 7 0,1-8 0,-1 2-186,1 0 0,1-2 1,1 2-1,2 1-181,-1 2 1,3 7 0,-1-3 0,1 4-442,0 2 1,3 1 0,-3 4 0,0 4-440,-1 3 0,1 2 1,-3 0-1,1 0-582,-2 0 1,-5 7-1,-4 2 1093,-2 4 0,-8 33 0,-6 9 0</inkml:trace>
  <inkml:trace contextRef="#ctx0" brushRef="#br1">28040 6820 7825,'-2'-13'2901,"-3"4"-1968,4 2 0,-6 18 1,6 5-1,-2 5-514,-2 5 0,-2 3 0,3 3 0,-4 1-298,0-1 0,-5 0 0,3 0 0,-3 3-428,-1 2 1,0-3-1,1 2 1,2-1-745,1-3 0,5-1 1,-3-4-1,2-3-2036,3-5 3087,1-3 0,40-46 0,10-12 0</inkml:trace>
  <inkml:trace contextRef="#ctx0" brushRef="#br1">28327 7036 7823,'0'-15'482,"0"1"1,0 0-1,-1-1 267,-4 1 0,-3 6 0,-6 3 0,-1 4-213,1 1 0,-7 1 0,-3 4 1,-3 4-150,-2 4 0,0 6 0,1 2 1,-1 2-113,0 2 1,7-2 0,3-1 0,4-1-28,6-4 0,2-1 0,7-1-130,0-1 1,13-6-1,6-3 1,7-4-258,3-1 1,1 0 0,2 0 0,1 0-292,-1 0 1,-1 0 0,-2 0 0,-2 0-430,-3 0 0,1 0 0,-6 0 0,-1 0-394,-2 0 0,-2 0-134,1 0 1,-7-1 303,-3-4 1322,-4 4 1,1-6 590,3 7 1,-2 0 101,6 0 0,1 0 1,4 0-354,1 0 0,-1 0 1,1 0-1,-1-1-53,0-4 1,5 2 0,1-5 0,-3 0-308,-1 0 1,-1-2 0,-1-4 0,0-1-218,1 1 1,-7 4 0,-3 1-1,-4-3-222,-1 0 1,-1 4 0,-6 3 0,-7 3 8,-9 2 1,-5 0-1,-4 3 1,-3 5 149,-2 7 1,5 4 0,-2 0 0,4 4 239,1-1 0,0 7 0,2-2 0,3 5-27,5 0 0,9-2 1,6-1-1,2-2-208,2-3 1,6 2-1,6-9 1,4-2-376,3-4 0,6-8 0,-1 2 0,3-4-716,2-1 1,-2 0 0,-1-1 0,-2-4 1146,2-5 0,-1-23 0,2-10 0,4-4 0,-1-1 0</inkml:trace>
  <inkml:trace contextRef="#ctx0" brushRef="#br1">28874 6878 9583,'-8'1'1287,"3"4"1,-1 8 0,0 8 0,-1 3-918,1 6 1,-5 0 0,3 9 0,-2 1-423,0 1 1,1 2-1,-6-1 1,1-2-805,0-2 0,1-6 0,2 3 0,3-1-910,1 0 0,3-3 1766,4-7 0,19-16 0,5-9 0</inkml:trace>
  <inkml:trace contextRef="#ctx0" brushRef="#br1">28903 7280 7784,'14'-12'1878,"1"0"0,-1 4-1237,1 2 1,-1-5 0,2 1 0,3-3-413,5-1 0,-3 0 0,0 1 0,-2 2-249,0 1 0,-1 1 0,-9-6-147,-4 1 0,-7 6 1,-6 3-175,-6 3 1,-10 9-1,2 2 1,-2 4 126,0 2 0,0 5 1,-3 3-1,1 1 264,2 0 1,8-5-1,0 3 1,5 1-71,0-1 1,4-4-1,2 2-134,4 1 0,7-6 0,4 1 1,3-7-349,1-2 1,0-3 0,1-5 0,-1-4 104,1-5 1,-1 2 0,0 0-1,1 0 380,-1 0 1,-1 4-1,-2-4 1,-1 1 489,1 4 1,-3 1 176,1 2 0,-5 2 0,0 3-165,-2 4 0,3 4 0,0 2-137,-2-1 1,0-1-1,0-2 1,4-3-249,1-2 0,-4 1 1,6-4-334,1 2 1,2-1 0,1-4-1,1 0-252,-1 0 1,-4-1 0,-1-2 864,2-2 78,2 0 1,-6 13 0,-9 5-1,-9 4 38,-7 1 1,-7 3 0,1 0 0,-5 1-626,-5 4 1,6-4 0,-3 0 0,6 1-697,-1-1 0,5-4 0,2 1 825,3-3 0,27-8 0,7-2 0</inkml:trace>
  <inkml:trace contextRef="#ctx0" brushRef="#br1">29565 8403 7556,'-7'-8'1199,"6"3"0,-6 10 1,3 6-910,-1 7 1,0-1 0,3 5 0,-1 1-158,-2-1 1,-1 2 0,3 5 0,-4-2-128,-1-3 0,5 3 1,-3-4-1,1 1-290,0 0 0,0-7 1,4 1-1,-2-5-1755,-2-4 41,0 1 1998,5-2 0,26-59 0,6-21 0</inkml:trace>
  <inkml:trace contextRef="#ctx0" brushRef="#br1">29594 8374 7890,'-15'0'684,"1"0"1570,-1 0-1742,7 0 0,8 0 1,10 0-1,3 0-57,1 0 1,7 0 0,5 0-1,4-2-160,3-2 0,1 2 0,-5-3 0,0 2-210,-1-2 1,3 4 0,-1-4-1,0 3-388,-2 2 1,-9 0 0,0 0-1,-3 0-1223,-2 0 0,-1 2 681,-3 3 0,-4 3 1,-7 6-1,-6-1 845,-7-4 0,-45 17 0,-18-2 0</inkml:trace>
  <inkml:trace contextRef="#ctx0" brushRef="#br1">29579 8619 8844,'2'-13'1917,"4"3"-1472,9 5 1,-1-1 0,7 1 0,-1 2-224,4 1 1,4-2 0,0-1 0,1 2-284,0 1 0,-2 2 1,-1 0-1,-4 0-923,-1 0 0,-2 0-22,-5 0 1,-7 2-1,-7 2 1,-10 6 1005,-7 3 0,-57 20 0,28-13 0,-1-1 0</inkml:trace>
  <inkml:trace contextRef="#ctx0" brushRef="#br1">29421 8834 7890,'1'-9'210,"4"1"1,5 0 179,3 0 0,1 0 0,4-3 0,4 3-94,7 1 0,9-4 1,1 3-1,2 0 82,2 3 1,0 4-1,1 1 1,-3 0-564,-3 0 1,-9 0 0,-10 1 0,-4 4-589,-6 5 1,3-2 0,-8 1-1503,0 2 2275,-3 2 0,-26-24 0,-7-7 0</inkml:trace>
  <inkml:trace contextRef="#ctx0" brushRef="#br1">30183 8561 9370,'-14'8'659,"6"5"1,3-4 0,4 4-409,1 2 1,-5 4-1,0 2 1,2 1-83,1 3 0,2 1 0,0 0 1,0-4-1,0-1 0,0-2 1,2-5-101,3 1 0,3-7 0,6-3 0,0-4 24,1-1 0,1-6 0,3-5 0,3-5-64,1-4 1,4-5 0,-3 1-1,5-3-180,4-2 0,-4 5 0,1 0 0,-4 0-355,0 2 0,-4-4 1,0 7-1,-3 1-996,-6 2 1,0 7 1501,-8-1 0,-26 13 0,-11-1 0</inkml:trace>
  <inkml:trace contextRef="#ctx0" brushRef="#br1">30572 8662 7890,'0'14'200,"0"-4"634,0-1 1,6-1 0,4 2-379,3-5 0,6-4 1,2-1-1,1-1-154,4-4 0,1-3 1,1-7-1,3-1-135,2-3 1,-2 2 0,1-6 0,-7 1-251,-5 0 0,-4-1 0,-4-1 1,-2 3-474,-5 1 0,-7 8 0,-7 0 0,-11 4-228,-5 4 0,-6 3 1,-1 2-1,-3 6 567,-2 7 0,1 2 1,-3 8-1,6 2 264,2 1 1,7 3 0,4 2 0,2 4-152,5 0 0,8-4 1,2 2-1,8-5-143,9-5 1,7-2 0,8-6 0,0 0 75,0-3 0,-2-7 1,-2 2-1,-2-1 207,-3-4 0,0-2 407,-6-1 0,-1-1-4,-4-4 0,3-3 0,-6-6 0,2-1 36,3 1 1,2-5 0,1-2-1,1-2-161,-1-2 0,2 2 0,2-1 0,2-1-193,3-2 1,-6 4 0,3 3-1,-3 0-371,2 1 1,-3 2-1,4 5-2291,-4 3 1261,-2 6 1,-6 3 1279,-3 9 0,-16 17 0,-5 4 0</inkml:trace>
  <inkml:trace contextRef="#ctx0" brushRef="#br1">31162 8647 7890,'0'15'384,"0"-6"1,0 1 62,0 1 0,5-3 0,1 2-243,2 1 0,-5-3 0,3 1-236,1 3 0,1 0 0,6 1-338,1-3 1,-6 1 0,1-6 0,1 0-81,2 1 1,1-4-1,1 2 1,-1-2 184,0-2 0,1 0 0,-1-2 1,1-1 229,-1-2 0,-1-1 0,-2 3 565,-2-2 0,-7 0-116,-2 5 0,-6 7 1,-10 2-1,-5 4 218,-8 1 1,-1 6-1,-9 0 1,1 3-395,1 2 0,-4 2 1,4 1-1,0-3-136,4-1 1,9-6 0,4-1 0,6-4-670,4-3 1,6-7 0,10 2 0,8-5-980,9-5 1,6-5 1545,4-9 0,11-8 0,6-7 0,8-4 0,0 0 0</inkml:trace>
  <inkml:trace contextRef="#ctx0" brushRef="#br1">31565 8705 7857,'-15'0'0,"1"0"778,-1 0 0,1 0 0,0 1-283,-1 4 1,2-2 0,2 7-1,2 1 49,-3 2 1,6 1-1,0 1-349,-1-1 0,7 1 1,0-3-1,8-2-128,5-5 0,3-4 0,2-1 0,2 0-33,3 0 0,-1-1 1,4-4-1,-4-5-150,-1-2 1,-2-3-1,-5 2 1,1 2-220,-1 2 1,-1-1 0,-3-4 0,-4 1-654,0 3 1,-4-3 0,3 4-452,-4-4 1,-2 5 136,-4 3 1302,-3 4 0,6 52 0,4 13 0</inkml:trace>
  <inkml:trace contextRef="#ctx0" brushRef="#br1">31737 8820 7843,'-6'8'1257,"3"3"-340,-7-6 1,8-2-525,2-8 0,8-3 0,10-6 1,3 0-22,1-1 0,-3 1 0,5 1 0,0 2-75,-1 1 0,2 2 0,-6-1 0,1 2-65,0 1 1,-4 6 0,2 0-301,-7 8 0,-4 6 0,-7 4 0,0 3-319,0 1 1,0-3 0,-2 4 0,-1-1-737,-2 0 1,-1-4 0,2 1-679,0-3 0,0-8 1801,9-3 0,42-61 0,-16 20 0,0 0 0</inkml:trace>
  <inkml:trace contextRef="#ctx0" brushRef="#br1">32169 8748 7843,'9'-5'1407,"1"0"0,-5 1-1117,4 4 0,1-5 1,4-2 198,1-1 1,-6 4 0,1-4 0,1 0-284,2 0 1,1-2-1,1-3 1,-3 2-434,-2 2 1,1-1-154,-6-4 0,-7 6 0,-9 3 1,-6 3 207,-7 2 0,-8 11 1,-3 5-1,-1 5 191,1 5 0,2 6 0,5 3 1,3 0 199,1 0 0,13 4 0,1-4 0,9 0-53,5 0 1,12 3-1,11-6 1,7-4-445,3-8 0,1-4 0,5-3 0,1-3-357,-1-5 1,-2-4 0,-4-1 0,-8-1 634,-8-4 0,-82-22 0,20 7 0,0 1 0</inkml:trace>
  <inkml:trace contextRef="#ctx0" brushRef="#br1">30716 9338 7830,'0'-21'-38,"0"5"0,1-3 0,3 3 72,0 2 1,6 4 743,-5 0 1,-2 7 0,-8-2-429,-4 4 1,-1 2-1,-3 3 1,-3 2-137,0 2 1,-1 3-1,-3 7 1,-2 3-28,0 1 0,-1-3 0,6 5 0,-3 2 3,3 1 0,3 2 1,2-1-1,4 0-128,2-4 0,3 1 0,8-6-129,4-1 0,10-8 0,5-6 1,3-4-25,2-4 0,0-4 0,0-8 0,0-2-69,-1-1 0,-4-7 0,0 4 0,0-2 12,-1 0 0,-3 5 0,-5-4 15,-1 3 277,-6 0 0,-8 19 0,-9 6 0,-4 6-37,-2 3 0,1 5 1,0 0-1,-1 1-167,1 0 1,-1-4-1,3 4 1,2-4-260,5-2 0,-1 0 0,1 1-1400,2-1 0,3-6 1719,5-3 0,25-28 0,12-16 0,5-1 0,0 0 0</inkml:trace>
  <inkml:trace contextRef="#ctx0" brushRef="#br1">31162 9180 7821,'-15'0'916,"1"0"1,0 1 0,-1 2-289,1 2 1,4 8 0,1 1 0,-3 9-307,0 4 1,-3 8-1,1 4 1,-1 4-185,1 5 1,-2-2 0,-2 4 0,-1-4-661,2-4 1,-1-4-1,1 2 1,-3-5-473,3-5 0,1-4 0,1-13 0,1-4-1684,0-4 2678,-7-3 0,-2-73 0,9 27 0,0 0 0</inkml:trace>
  <inkml:trace contextRef="#ctx0" brushRef="#br1">30845 9439 7821,'10'-8'0,"-2"1"0,0 2 526,0 1 0,1-6 0,6 5 1,-1 2 7,1 2 0,5 1 0,4 0 0,3 0-284,2 0 1,0 0-1,1 1 1,2 4-522,2 4 0,-1 4 1,-4 2-1,0-1-1375,0 0 1646,0 1 0,-1 31 0,1 9 0</inkml:trace>
  <inkml:trace contextRef="#ctx0" brushRef="#br1">31119 9913 6468,'0'-6'763,"0"6"1,0 8 0,-2 11-1,-1 5-502,-2 3 1,-6 4-1,0 1 1,-5 3-38,-4 2 0,0 1 1,0 5-1,-2 0-131,0 1 1,1-8-1,7-4 1,1-6 241,3-7 0,-1-3-335,6-2 0,13-44 0,8-11 0</inkml:trace>
  <inkml:trace contextRef="#ctx0" brushRef="#br1">31119 9985 7821,'14'0'-50,"-1"-1"1,-2-2 0,0-2 472,5 2 1,0-1-1,8 1 1,2-2-20,1 2 1,6 2 0,1 1-1,0 0-300,1 0 1,-7 1 0,3 2 0,-7 4-348,-3 1 1,-4 1 0,-7 6-565,-5-1 0,-5 1 0,-5-1 1,-6-1 806,-7-4 0,-31 4 0,-14 0 0,-7-1 0,-1 0 0</inkml:trace>
  <inkml:trace contextRef="#ctx0" brushRef="#br1">31119 10115 7815,'16'0'-1474,"1"0"1942,2 0 1,5 0 0,-3 0 0,1 0-138,4 0 1,1 0 0,2 0 0,-2 2-559,-3 2 1,-3 0 0,-7 4-1,1-1-665,-1 1 1,-6 2 891,-3 4 0,-16 20 0,-5 4 0</inkml:trace>
  <inkml:trace contextRef="#ctx0" brushRef="#br1">31349 10403 7808,'-10'-5'-130,"2"-2"1,2-1-82,3-3 0,1-1 0,2-4 0,2-2 669,2-1 0,9-7 0,8 2 0,1-3-143,4-2 0,1 0 0,2 2 1,0 2-88,-1 1 0,1 8 0,0 0 1,-2 6-231,-3 4 1,-3 1 0,-7 5-492,1 0 1,-6 6 0,-1 4 0,-1 3 34,-4 1 1,-2 1 0,-1 1 0,0 1-32,0 2 0,0 0 489,0-4 0,-19 18 0,-5 6 0</inkml:trace>
  <inkml:trace contextRef="#ctx0" brushRef="#br1">31680 10288 7160,'4'9'-389,"1"1"0,5-5 0,-4 3 546,2-2 1,-3-1 0,5-5 389,1 0 0,2-5 0,-1-1 0,0-2-3,-3-4 1,6 1 0,4 0-1,-2 1-381,-1-1 1,-1-2-1,-1-1 1,0 0-165,1-1 1,-6 6 0,-1-1-70,-1-1 1,-6 4-1,-9 3-394,-6 2 0,-10 4 1,0 2-1,-5 8 196,-4 5 1,2 1 0,-2 4 0,2 1 114,3-1 1,-4 2 0,3 5 0,7 0-34,4-1 1,5-1-1,4-1 1,4-4 24,3-1 0,10-2 1,7-6-1,7-2 161,5-1 0,7-7 0,-1 2 0,-1-5 0,-1-5 0,-3 2 0,1-7 0,-2 1 0,-3 1 0,-3-3 0,-7 6 0,-1 0 0,-3-1 0,-4 4 0,-12-4 106,-4 6 0,-3 0 597,-1 0 0,6-2-99,3-3 1,4-3-1,2-6-215,4-1 0,1 1 0,6 1 0,-1 2-164,5 1 1,-2-1 0,7-5 0,-2 0-91,0 4 1,5 0 0,-3-2 0,0 0-34,0-1 1,-2 7-1,-5 3 1,1 4-90,-1 1 1,-6 1-1,-3 4 1,-4 5-95,-1 3 1,-1 3 0,-4 1 0,-5 4 19,-2 1 1,-3-3 0,-1 4 0,-1-1-57,-3 1 1,1-6 0,5 2 0,1-3 85,4-1 0,-3-6 0,6-1 14,-2-1 1,6-2-1,2-5 19,8 0 0,7-7 1,2-2-1,4-4 15,1-2 1,2-4 0,5 0 0,-2 3 100,-3 5 0,2-2 0,-7 5 0,0 0 273,2 3 1,-5 4-1,2 2-122,-7 4 1,-5 3 0,-6 8 0,0 2-314,0 1 1,0 5 0,-1-3 0,-3-1-320,0 1 1,-3-2 0,4-4-1,-2-1-1136,2 1 0,1-6-1589,2 1 3088,0-7 0,26-35 0,6-16 0</inkml:trace>
  <inkml:trace contextRef="#ctx0" brushRef="#br1">32572 10316 7194,'-10'8'-688,"2"-1"1235,2-1 0,-4-3 0,4 5 0,-2 0-55,-4 0 1,4 4-1,-1 5 1,-2 2-133,-2-1 0,-1 3 0,-1-1 0,1 1-164,-1 0 1,7-2 0,4-4 0,2-1-59,2 0 0,2-4 0,4-2 0,7-2-270,4-2 1,9-3-1,-2-1 1,3 0-61,2 0 0,0-6 0,-1-4 1,0-3-49,-4-1 0,-2 3 0,-4-2 0,-1-3-42,-4 0 0,0 0 1,-9 0-1,0-2-139,-3-1 0,-7-5 0,-5 5 0,-5 0-54,-3-2 0,-9 5 0,1-3 0,-5 5 475,0 4 0,2-1 0,3 6 0,1 2 0,2 1 0,7 2 0,21 39 0,14 9 0</inkml:trace>
  <inkml:trace contextRef="#ctx0" brushRef="#br1">32687 10647 7376,'-8'-1'432,"3"-4"1,3 0 0,4-8-1,4-3 260,9 0 1,1-4 0,8-1 0,1 0-208,2 0 0,2-4 1,0 2-1,1 1-236,4 3 0,-4 3 0,2 1 0,-5 3-66,-3 2 1,-6 4-1,1 6 1,-4 1-38,-6 4 0,-2 3 0,-7 8 0,-2 3-152,-3 5 0,-3 3 1,-6 0-1,-2 1-409,-3 0 0,3-7 0,-4 6 0,6-3-523,4-1 1,-2-6 0,4 2-1,0-3-2844,3-1 3782,-3-1 0,51-76 0,-18 21 0,0 0 0</inkml:trace>
  <inkml:trace contextRef="#ctx0" brushRef="#br1">33248 10172 7830,'-2'13'0,"-1"-2"-165,-2-1 1,0 0 0,5 4 0,0 0 489,0 1 1,0 4 0,0 2 0,0 1-112,0 4 0,0 3 0,0 2 1,0 3-142,0-2 1,0 3-1,-1 0 1,-4 1-517,-5-1 1,-1-2-1,-2-6 443,-1-3 0,-10 4 0,-13-6 0</inkml:trace>
  <inkml:trace contextRef="#ctx0" brushRef="#br1">33075 10460 7830,'10'-8'0,"-1"2"113,3-1 1,0 6-1,4-4 1,3 2 392,5-2 1,4 3-1,0-2 1,3 2-56,2 2 0,3 5 0,2 1 0,-5 1-425,-2-1 1,-7 0 0,-2-1 0,-1 3-973,-3 0 946,-9 5 0,-9 1 0,-8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13063 11856 7280,'-6'-8'-1265,"2"2"1265,-5 6 0,6 0 0,-10 0 0,11 6 0,-4 2 0</inkml:trace>
  <inkml:trace contextRef="#ctx0" brushRef="#br0">12862 12172 7986,'-5'29'-16,"-2"0"0,1-2 231,0-3 1,-4 2 0,5-7 399,2-2 0,1-9 0,2-9-26,0-12 0,2-9 1,1-13-1,4-9 229,1-7 1,-4-11 0,4-5-1,0-4-310,0-1 0,2-4 0,4-4 0,-6 38 0,-1 1-311,0-3 0,0 0 0,2-1 0,1 0 1,0 3-1,0-1 0,-1 2 0,1 1 142,11-37 0,-1 7 1,4 9-1,-5 13-203,-3 11 0,-1 20 0,1 7 1,1 7 20,3 3 0,-1 14 0,-5 10 0,2 12 20,3 5 1,-3 9-1,3 2 1,-3 4-153,-1 2 1,-2-1 0,-2 1 0,-2 0-11,3-1 1,-6-4 0,0-2 0,-1-1-135,0-4 0,0 4 0,-5-3 0,0-2-626,0-5 0,0-5 0,0-6-3519,0 0 1889,0-7 1,-2-9 1338,-3-13 1,-4-6 0,-10-9 1035,-5 1 0,-19-2 0,-15-2 0,-3-1 0,-4-2 0,-1 1 0,1-1 0</inkml:trace>
  <inkml:trace contextRef="#ctx0" brushRef="#br0">12847 11842 7994,'-5'-15'652,"1"1"1,-1 4 325,5 1 1,6 4 0,5-3 0,7 0-62,6 0 0,3 5 1,2-4-1,1 1-269,4-4 0,3 2 1,6 0-1,0 0-740,0 0 1,5 0 0,0-3 0,-2 1-895,-1-1 0,-2 0 1,0 1-1,1 4-1300,-1 0 1,0 4 2285,0-3 0,13 36 0,3 9 0</inkml:trace>
  <inkml:trace contextRef="#ctx0" brushRef="#br0">13941 11741 7994,'-8'-10'187,"-5"2"1,-5 0 614,1 0 1,1 3 0,1-3-1,-1 0-183,-3 0 0,3 4 0,-3-4 0,3 1-246,2 4 0,-2 3 0,-2 5 0,-1 6-58,1 7 0,4 6 0,3 9 1,3 6-231,1 2 0,3 2 0,4 0 1,0 1-127,0-1 0,6-6 0,5-5 0,5-9-96,3-8 1,7-9 0,-2-14 0,5-11 164,4-13 0,-2-11 1,2-8-1,-4-8 171,-5-5 0,1-5 1,-5-8-1,-11 37 1,-1-1-57,1-2 1,-2 1 0,-2 1-1,-2 0 1,0 1 0,-1-1 0,-1-1-1,0 1-61,-1-2 0,0 1 0,-2-38 1,-3 3-1,-4 4-514,-4 1 0,-3 2 1,0 6-1,0 12-1415,3 17 0,8 19 985,0 16 1,5 15 0,5 13 0,3 11-766,0 7 1,5 9 1626,-3 12 0,-4-17 0,0 9 0,1 1 0,0 9 0,1 0 0,-1-1 0</inkml:trace>
  <inkml:trace contextRef="#ctx0" brushRef="#br0">14329 11568 7994,'-2'-14'776,"-1"-1"97,-2 1 0,-1 4 0,3 1 0,-3-1-35,-2 2 1,3 2-1,-5 6-407,-1 0 1,-2 6 0,-1 7 0,-1 8-75,1 8 1,-2 14-1,-2 1 1,-1 8-116,2 7 1,1-2 0,1 4 0,1-7 31,0-6 0,6-9 0,3-7 1,5-8-183,5-10 1,7-9-1,9-16 1,1-13-167,4-11 0,1-13 0,0-7 1,-1-4 257,-2-3 1,-6-9 0,1 1 0,-3-5 100,-2 0 1,-4 0 0,-2-2-1,-5 36 1,0 0-112,-1-1 0,-1 0 1,0-1-1,-2 1 0,0 0 1,-3 1-1,-7-39-231,-6 2 0,1 6 0,-3 9 0,3 10-1769,1 17 1,7 18 601,3 18 1,4 13 0,1 14-1,0 10-2210,0 11 3434,6 6 0,3 1 0,3 13 0,1 1 0,2 6 0,1 0 0,-1 0 0</inkml:trace>
  <inkml:trace contextRef="#ctx0" brushRef="#br0">14617 11698 7994,'0'28'0,"0"1"680,0 0 1,0 0 0,0 0 0,0-2 689,0-3 0,5-4 1,1-5-1151,2-1 1,-5-7-1070,2-7 1,-3-15 0,-2-14 0,0-7-3157,0-6 4005,0-7 0,-2 1 0,0-10 0,-1-3 0,1-6 0,-1 0 0,0 0 0</inkml:trace>
  <inkml:trace contextRef="#ctx0" brushRef="#br0">14746 11208 7994,'8'21'-179,"0"-3"1,-5 6 0,4 1-215,1 3 0,-3-1 0,3-2 393,-2-1 0,31 45 0,-17-27 0,0 1 0</inkml:trace>
  <inkml:trace contextRef="#ctx0" brushRef="#br0">14876 11640 7988,'-2'27'298,"-3"-3"1,2 0-1,-5-8 2365,2-3-2172,1-8 0,5-10 1,0-11-1,0-5-186,0-4 0,5-3 0,1 0 0,2-1 283,3 0 1,2-1 0,0-1 0,-11 26-485</inkml:trace>
  <inkml:trace contextRef="#ctx0" brushRef="#br0">14905 12810 18104,'-4'0'-72,"-37"-14"-2281,9-13 1,1-15 0,7-11 2352,-3-3 0,13 2 0,1-17 0,-1-8 0,1 2 0,1 10 0,0-1 0,0 1 0,-1-1 0,1 1 0</inkml:trace>
  <inkml:trace contextRef="#ctx0" brushRef="#br0">17198 10964 8303,'-1'-5'62,"7"-6"964,9-2 0,10 0 1,2 2-1,7 3-169,3 2 0,-2 1 0,5 5 0,1 1-273,-1 4 1,-4 5 0,2 9 0,2 8-145,-29-17-321</inkml:trace>
  <inkml:trace contextRef="#ctx0" brushRef="#br0">19638 11842 7901,'0'-23'222,"-2"2"1,-1 7 2210,-2 0-1702,0-1 0,7 7 0,3 5-192,4 6 1,-1 5-1,0 8 1,0 3-52,0 5 0,0 10 1,4 3-1,-4 1-141,-2 0 0,-1 1 1,-5 6-1,0 1-288,0 2 1,0 1 0,-2-2 0,-3 2-413,-4 3 1,-4-8-1,0-1 1,2-7-2719,1-6 1876,1-8 1,1-14 0,3-16 0,3-12 1194,2-14 0,-13-30 0,-6-14 0,6 21 0,0 0 0,0 0 0</inkml:trace>
  <inkml:trace contextRef="#ctx0" brushRef="#br0">19523 11870 7901,'-8'-14'106,"3"0"0,2 4 0,0 0 547,-2-1 1,6 0-1,9 0 1,4 3 115,6 1 1,4-4 0,7 2-1,6-3-252,5 3 0,-1-4 0,12 3 0,0-2-304,-2-3 0,-1 2 0,-9 4 1,-2 4-526,-6 3 1,-3 2 0,-4 2 0,-5 1-583,-7 2 1,-9 11 0,0 0 0,-4 5-2921,-1 4 3814,0-4 0,-23 21 0,-11 7 0,-2 2 0,0 1 0</inkml:trace>
  <inkml:trace contextRef="#ctx0" brushRef="#br0">19695 12158 7901,'-8'14'0,"-3"-4"787,6 0 0,4-7 0,10 2 0,11-4 198,5-1 1,9-1-1,1-3 1,2-2-610,3-2 0,-4 3 1,1-3-1,-2 2-871,-3 3 1,-1 1 0,-4 2-1,-3 0-1260,-5 0 0,-3 2 1755,-2 2 0,-44 24 0,-12 10 0</inkml:trace>
  <inkml:trace contextRef="#ctx0" brushRef="#br0">20156 12216 7901,'-5'14'0,"0"0"0,2 1 1086,1-1 0,2 2 1,0 3-1,2 5-263,3 3 0,3 4 1,5 2-1,-4 7-528,-4 7 1,1-2-1,-1 1 1,-2-5-735,-1-2 0,-7-9 1,0-1-697,2-8 1,2-13 1134,1-8 0,0-7 0</inkml:trace>
  <inkml:trace contextRef="#ctx0" brushRef="#br0">20300 11741 7897,'-7'-8'1434,"4"1"-1001,-7 7 1,7 2 0,-2 3 0,5 4-728,5 4 0,-2 2 0,7 1 0,1 1-397,2 2 0,0 1 0,-2-6 0,0 0 398,5 1 0,-5-1 1,5 0-1,-1 1 293,-4-1 0,0-1 0,4-2 0,-1-1 125,0 1 0,1 0 0,-1 2 0,0-2 601,1 0 1,-1 10-1,1-6 1,-1 1-59,0-1 0,1 6 1,-1 2-1,1 1-136,-1 0 1,-4 0-1,-1 4 1,1 1-267,-2 0 1,3 0 0,-5-2-1,1-2-891,-1-1 1,-1-6-921,-5 1 1,5-11 1544,-1-8 0,8-51 0,-4-19 0</inkml:trace>
  <inkml:trace contextRef="#ctx0" brushRef="#br0">20846 11899 7897,'-14'8'702,"-5"10"1,0-2 0,-1 4-19,0 6 0,2 1 1,-4 4-1,-1 2-199,1 5 0,-2 9 0,-3 2 0,1 3-384,2 2 1,0-3-1,-5 0 1,2-1-323,3-4 1,0-14-1,8-8-549,4-6 1,8-10-1,6-5 770,11-6 0,27-37 0,12-15 0</inkml:trace>
  <inkml:trace contextRef="#ctx0" brushRef="#br0">20861 12288 7897,'0'14'1133,"0"0"-110,0 1 1,6-7 0,5-4 0,5-2-274,3-2 1,7-2 0,-2-4-1,3-7-394,2-4 0,1-4 1,2 2-1,0-4-289,-5 1 1,1-5 0,-11 4 0,-2-1-143,-4 0 1,-8 7-1,2-2 1,-5 3-368,-5 1 0,-5 7 0,-9 4 0,-5 2 32,-3 2 1,-2 11 0,1 7 0,-1 6 39,0 6 1,-3 7 0,2-2 0,4 2 343,4 3 0,2 1 1,8 2-1,2-1-112,5-4 0,5-2 0,5-9 0,5-3-701,2-5 1,9-5 0,2-4 0,1-5-1373,0-4 2211,0-1 0,36-51 0,-25 19 0,-1 0 0</inkml:trace>
  <inkml:trace contextRef="#ctx0" brushRef="#br0">21235 12316 7897,'5'-14'0,"1"0"455,2-1 20,-5 1 0,4 7 0,-7 9 0,0 11-201,0 9 1,-7 1-1,-2 2 1,-3 4-31,3 3 1,-2-3 0,6-5 0,2 0 125,1-2 0,-3 4 1,2-9-105,5-4 1,4-5 0,10-11 0,3-7 109,5-9 1,2-15 0,-1-9 0,-1-8-4,2-5 0,-4-8 0,1-3 1,-3-3-216,-2-2 0,-4 1 0,-4 3 1,-5 0-436,-4 0 1,-2 9 0,-4 3 0,-6 4-1355,-7 6 0,2 1 1631,-3 2 0,-29 6 0,-6 2 0</inkml:trace>
  <inkml:trace contextRef="#ctx0" brushRef="#br0">20760 13194 7789,'-14'0'314,"-1"0"0,2 2 0,4 2 170,4 6 0,3 9 0,4 5 1,1 5-131,2 4 1,5 9-1,-6 8 1,1 1-143,2 3 0,-6 2 0,4 0 0,-3 0-252,-2 2 0,0-12 1,0 2-1,-2-11-1655,-3-7 1,5-9 1694,0-7 0,0-53 0,0-29 0,3-4 0,1 0 0</inkml:trace>
  <inkml:trace contextRef="#ctx0" brushRef="#br0">20688 13223 7149,'-14'0'-13,"1"-2"1,3-3 0,7-4 906,6-4 0,7-1 0,11-2 1,7-2-249,9-1 1,5-5-1,1 5 1,0 1-326,0 2 0,0 8 0,-1 3 0,-2 4-72,-2 1 0,-12 13 0,-2 6 0,-8 8 22,-7 6 1,-2 4-1,-7 6 1,0 1-85,0-1 0,-8 0 1,-5-2-1,-8-1-309,-6-1 0,2-7 0,-9 0 0,2-7-843,-2-6 1,-2-3 0,-8-3 0,3-3-202,3-5 1,-4-12 0,5-7 0,-1-9 1165,0-4 0,18-33 0,1-9 0</inkml:trace>
  <inkml:trace contextRef="#ctx0" brushRef="#br0">21422 13367 7764,'0'-15'269,"0"6"1,0-1 678,0-1 1,0 3-55,0-2 1,0 9-486,0 1 0,-2 6 0,-1 10 0,-2 3-78,2 5 1,0 8 0,0 3-1,-2 1-89,2-1 0,1-2 0,2-4 0,0 0-139,0 0 1,6-7 0,6-4 0,4-7-172,3-6 1,2-7 0,-2-6-1,3-8-83,1-5 0,2-3 0,-6-5 0,-3 1 36,-5-1 1,2 0 0,-5 0 0,0 2 25,-3 3 0,-5-1 0,-5 5 0,-4 3-224,-4 1 1,-8 3 0,-3 3-1,-3 6-474,-2 2 1,0 2-1,1 0 1,0 0-317,4 0 1,-1 6 1102,6 4 0,12 35 0,9 9 0</inkml:trace>
  <inkml:trace contextRef="#ctx0" brushRef="#br0">21753 13597 7764,'0'14'0,"0"1"0,0-6 0,1 1 1280,4 1 1,-2-5 0,5 1 924,-1-1-2965,-3-4 832,-4 4 0,0-7 0,0-4-72,0-5 0,-6-67 0,2 30 0,0 0 0</inkml:trace>
  <inkml:trace contextRef="#ctx0" brushRef="#br0">21997 13482 7764,'0'14'337,"-5"1"1202,1-1-1011,-8 0 0,11-7 0,-2-7 0,4-10-23,4-7 1,6 1 0,-3-5-1,2 0-138,-1-3 1,1 2-1,4-1 1,1 1 42,-1-1 1,1 6 0,-1-4 0,0 2-76,1 0 0,-1 4 0,1 6 0,-1-1-164,0 2 1,1 3 0,-1 12-194,0 7 0,-1 2 1,-2 8-1,-3 3-236,-1 5 0,-2-1 1,-5 2-1,0-2-182,0-3 0,0 1 0,0-2 0,0-1-886,0-2 1,0-7 0,0 3-2410,0-4 3735,0-8 0,-7-8 0,-1-8 0</inkml:trace>
  <inkml:trace contextRef="#ctx0" brushRef="#br0">22472 12777 12881,'2'21'308,"2"3"0,4 9 1,7 7-1,-2 6-372,-4 7 1,2 5 0,-6 4 0,-2 4-439,-1-1 0,-4 4 1,-2-8-1,-6-4-1645,-3-2 1,-1-17 2146,-1-5 0,-18-21 0,-5-14 0</inkml:trace>
  <inkml:trace contextRef="#ctx0" brushRef="#br0">22386 13136 7777,'8'7'171,"-2"1"0,1 0 266,2-3 0,10-4 0,5-1 0,5 0-166,5 0 1,-2 0-1,4 0 1,1 0-668,0 0 0,-4 0 0,4 0 1,-3-1 3,-7-4 1,0 3 0,-8-4 0,-1 1-81,-2 0 0,-2-1 123,1 1 0,-6 3 127,1-2 352,-1 2 1,1 2 0,-2 2 512,-2 2 0,-1 4 1,-6 8-168,-4 4 0,2-4 0,-7 4 1,0 1-110,2 3 0,-3-1 0,5 1 1,-1 1-243,1 2 1,1 0 0,5-1-1,0-4 208,0-1 0,2 3 0,3-5 0,3-1 363,0-2 1,3-6 0,-6-1-262,-2 2 1,-3 2 0,-5 0 0,-5-4-427,-2-4 0,-9-3 0,-3-2 0,-5-2-861,-4-3 0,2-4 0,-2-10 852,2-5 0,-1-10 0,-7-10 0,-2-1 0,-3-5 0,0 0 0,0 1 0</inkml:trace>
  <inkml:trace contextRef="#ctx0" brushRef="#br0">8589 17582 8442,'-29'0'0,"2"0"0,3 0 1230,5 0-173,3 0 1,9 0-489,7 0 0,7-1 0,7-2 0,0-4 46,1-1 0,4 5 0,2-3 0,1 1-1,4 0 1,1 0 0,2 5 0,-1 0-63,1 0 0,0 0 0,1 0 0,2 0-182,2 0 0,6 2 0,-32-1-293</inkml:trace>
  <inkml:trace contextRef="#ctx0" brushRef="#br0">8416 17439 8426,'-14'0'-185,"6"1"0,1 2-918,1 2 2213,4 0 0,-2-7-561,8-2 1,0 0-1,5-4 1,1 0-65,-2 0 0,4 5 1,-4-3-1,2 1-198,0 0 1,-6 0-1,6 5 42,1 0 0,2 0-226,1 0 0,1-4 1,-1-1-71,1 2 1,-1 1 0,0 2 0,1 0 105,-1 0 0,1-2 0,-1-1 0,0-2 11,1 2 0,-1 2 1,2-1-1,2-1-20,1-2 1,-5-1 0,-4 2 0,3 0-7,4 0 1,-6 3 0,4-1 0,-2-1 54,-1-2 1,3 0 0,-1 5-63,0 0 0,1 0 0,-1 0-107,1 0 1,-6 0-1,1 0 23,1 0 1,2 0-1,1 0 66,1 0 1,-1 0 0,0 0-30,1 0 0,-1 0 0,0 0-19,1 0 1,-1 0 0,1 0-8,-1 0 0,0 0 1,1 0 14,-1 0 1,-4 0 0,-1 0 4,3 0 1,0 2 0,3 1 9,-1 2 0,1 0 0,-1-5 24,0 0 1,1 0-1,-1 0-48,0 0 0,1 1 0,-1 3 1,1 0-31,-1 0 0,0-3 0,1-1 0,-1 0 35,1 0 0,4 0 0,0 0 0,-1 0 43,-3 0 0,1 0 0,2 0 0,1 0-28,-1 0 1,-1 0 0,1-1 0,3-3-11,1 0 0,-3-1 0,4 5 1,-1 0-78,0 0 1,1 0-1,2 0 1,-1 0-25,2 0 0,-4 0 0,2 0 0,2 0 91,1 0 0,-3 0 1,-2 0-1,1-2-7,-1-3 0,2 4 0,3-4 0,-3 2 20,-4-2 1,0 2 0,1-5 0,0 1 2,0 4 0,3-3 1,-4-1-1,1 1-33,0 0 1,0-4 0,-4 4 0,4-1-20,1 1 1,-4-1 0,3 4 0,-2-2 8,0 2 0,5-3 1,-5 1-1,1 2-13,0 1 0,-2 1 0,4-2 0,-1-2 14,-3 2 0,2 1 0,0 0 1,-1-1-12,2-2 1,-5 1 0,4 4-1,0-2-62,-1-3 0,2 4 0,-4-6 0,2 2 49,-1 1 1,-1-6 0,1 4 0,1-1 16,-1 1 0,-1-4 0,1 5 0,1 1 0,-1-3 1,-1 4-1,1-5 1,1 0 14,-1 0 1,-2 5 0,-2-4 0,2 3-8,3-1 0,-3-5 0,3 4 0,-3-1-25,-1 1 0,-1 0 1,1 1-1,1-3-5,3 0 1,-3-5 0,3 5 0,-2-1 1,3-1 1,-4 0-1,3-4 1,-3 0 5,-2-1 0,2 1 1,2-1-1,1 1 39,-1 0 0,-3-1 1,1 2-1,2 2-19,1 2 0,0-1 0,-3-4 0,2 1-16,1 3 0,0-3 0,-3 5 0,2-1-5,1-1 0,0 6 0,-4-6 0,1 0-10,3 2 1,-3-3 0,3 5 0,-3-2-1,-2-3 1,1 3 0,-1 0 0,1 0 5,-1 0 1,0 0 0,1-4 0,-1 3 46,0-2 0,1 3 0,-1-2 0,1-1 4,-1-2 0,-3 3 1,2 1-1,3-2-27,0-2 0,0-1 0,-2-1 0,1 1-12,-1-1 0,1 3 0,-1 0 0,2 3-11,3-2 1,-3-2-1,3-2 1,-3 3-4,-1 2 1,4-3 0,0 4-1,-1-4 8,-2-2 0,-2 6 1,0-1-1,1-1 13,-1-2 0,2 1 1,2 0-1,1 3-6,-2-2 1,-1-2 0,-1-2 0,1 1 8,3 0 1,-3 1 0,3 2 0,-3 1-15,-1-1 0,0-2 0,3-1 0,1-1-7,-1 1 1,-1-1-1,1 1 1,1 0 24,-1-1 0,3 1 1,-2 0-1,-2-1 25,-1 1 0,3-1 1,1 3-1,-1 0-1,2 3 0,-5-1 0,4-4 0,0-1-25,-1 1 0,2 0 0,-4-1 0,2 2-14,-1 4 1,3-4 0,-1 2 0,1-5 9,0-3 1,3 0 0,-3 4 0,0 1-16,-1-1 1,4 1 0,-3-2-1,0-2-4,0-1 1,3 0 0,-4 5 0,1-1 0,0 1 0,3-2 0,-5-2 0,0-1 0,2 2 1,0 1 0,3 1 0,-3-1-2,-1-3 1,-2 3-1,4-3 1,1 3-4,-1 1 1,-4-4 0,1 0 0,-1 1-1,1 3 0,-3 0 0,3 1 0,-3-1-1,-2 1 1,5 0-1,1-1 1,-3 1-1,-1-1 1,0 1 0,2 0 0,1-1 1,-2 1 1,4-5 0,0-1-1,0 1 8,0-1 0,-1 2 0,0-4 0,2-1 13,0 1 1,4 3-1,-5-4 1,-1 1-23,1-1 0,5 6 1,-4-4-1,1 2-13,-4 0 0,2 0 0,-2 3 0,-2-2 1,-1-1 0,3 0 1,1 4-1,-3 1 0,-1-1 1,-1 1 0,-1 0 0,0-1 12,1 1 0,-1-1 0,1 0 0,-1-3 10,0-1 1,1 0 0,-2 4 0,-2 1-14,-2-1 1,1 1 0,4 0 0,-1-1 2,-3 1 0,2 4 1,-2 1-1,3-3 1,1 0 1,-4-3 0,-1 1 0,3 1 1,0 4 1,1-4-1,-2 3 1,-1-3 7,1-1 0,2 0 0,1-1 0,-1 1 2,-3-1 0,2 6 0,-2-1 1,1-1-8,-1-2 0,3-1 0,-4-1 1,2 1-6,-1 0 0,3-1 0,-4 1-1,4 0 0,0-1 1,-2 1-1,-1-1-4,1 1 1,0 0 0,0-1 0,-1 1-17,1-1 1,-3 3 0,0 0 0,0 3 18,0-2 1,-3-1 0,3 1 0,0 2 0,0-3 0,-3 4 1,3-1 3,-2-2 1,5-2-1,-3-1 1,0-1 1,0 6-1,-5-1 1,4 0-3,1 2 1,-5-4 0,3 2 0,-1-3-2,0-1 0,5 4 1,-6 1-1,1-3 4,2 0 1,-6 2-1,6 2 1,-3 0-5,1 0 1,5-2-3,-5-4 0,4 4-7,-4 1 0,4-1-9,-4-4 1,5 4 0,-4 1-7,2-2 0,-3-2-37,5-2 0,-6 3 0,4 0 15,-1 3 0,2-1 62,-4-4 1,5 4 0,-5 1-23,-2-3 1,0 6-1,0 0 26,2-1 1,1 4 1,-1-7 1,-2 2-1,5-3-3,-1 2 0,-1 4 16,-1-5 1,-2 6-16,7-6 1,-5 7 0,3-4 0,0 3 79,0-1 0,-4-6-15,6 1 0,-1-3-71,6-1 0,-6 4 0,-1 1-23,-1-3 0,2 4 0,-2 0-8,1 2 0,-3-4 1,3 4 9,-2-2 0,4 3 7,-6-4 0,8 4 10,-3-5 1,-1 7 0,0-3 0,0 1 7,0 0 0,-3-1 0,5 1-2,1-5 1,-3 4 0,0 0 0,0 1 53,0 0 0,1-6-59,6 1 1,-1-1 0,-1 0 17,-4 1 1,4 7-17,-3-2 1,-2-1 0,1 1-25,3 2 1,-4 1 42,1 2 0,1-1-1,4-4 0,1 3 0,-1-3-18,0 4 1,-4 1-1,0 0 2,1 0 1,-3-2 0,1-1 31,2-2 1,2 0 0,0 4-7,-3-4 0,2 3 0,-2-2 46,3 2 1,1 0-1,1-1-40,-1-2 1,-4 1 0,-1 4-40,2 0 0,2-2-28,2-3 0,-1 4 22,0-4 1,1 3 0,-1 2-20,0 0 1,-4 0 0,0 0 55,1 0 0,2 0 17,1 0 0,0 0 0,1 0-46,-1 0 0,-4 0 0,-1 0 10,3 0 0,0 0 1,3 0 34,-1 0 0,-4 0 1,-1 0-6,2 0 0,2 0 0,2 0-4,-1 0 1,0 0-1,1 0-43,-1 0 0,1 0 0,-1 0 5,0 0 0,1 0 0,-1 2 0,1 1-13,-1 2 0,0 0 0,1-5-10,-1 0 0,0 1 0,1 2 1,-1 2 9,1-2 1,-6-1-1,1-2 1,1 0-10,2 0 0,0 2 0,-2 1 1,-2 2 3,3-2 0,0 0 1,3 0 7,-1 2 1,-4 0-1,-1-4 4,2 4 1,2-3-1,2 4 0,-1 1 0,0-4 1,1 5 0,-1-2 0,-4-1 1,-1-3-4,3 2 0,0 0 1,3 4 2,-1-2 1,0 4 0,1-4-3,-1 2 1,1-3 0,-1 3-2,0-2 0,-1 0 0,-2-2 0,-1 0 16,1 0 0,2 2 0,1 0 18,1 2 0,-6-4 0,1 2 1,1-1-2,2 0 0,-3 1 0,-1-1-5,2 4 0,2-1 0,1 0-28,1-1 0,-6 2 0,1-2-14,1 1 1,0-3 0,1 3 10,-3-2 0,1 4 0,3-4 0,-2 0-3,-2 1 1,-1-1 0,4-3 0,-3 4 3,2 1 0,-3-5 0,0 3 1,0-1 1,0 0 0,2 5 0,4-4 0,1 2 0,-3-3 0,0 3 0,-3 0-12,2 0 0,-3-5 0,2 3-3,1 1 1,2 1-1,1 4 13,1-2 0,-6-2 0,1-3 2,1 4 0,-3 3 1,2-3-1,-1-2 4,-1-1 1,5 0-1,-5 6-2,0-3 0,3-4 0,-4 3 0,-1 0-2,0 0 0,4-3 1,-4 3-1,1 0-4,-1 0 0,5-3 0,-1 4-12,3 2 0,-4-3 0,1 0 0,0 0 11,-2 0 1,3-3-1,-5 3 1,1 0 1,-1 0 1,5 0 0,-3 3 0,2-1 3,-1 1 1,-1-3-1,3 2 1,-1-1 3,1-1 1,-3 3 0,2-4-1,1-1-2,2 1 1,-4 2 0,1-2-4,1 1 0,2 0 0,1 3-1,1-2 0,-1 1 1,1 3 2,-1-4 0,0 4 1,1-3 6,-1 2 1,-1-2 0,-2-2 0,-1 0-10,1 0 0,-3 0 0,0 3 1,0-3 0,0-1 1,0 4 0,3-3 0,-1 1-1,1 1 1,-3-5 0,0 4-1,0 3-3,0 0 1,0-2 0,3 0 0,-2 1 1,1 2-1,3 1 1,-2 0-1,-1 1 0,-6-6 1,6 1-1,0 1 0,-2 2 1,4 1 0,-4 1 0,2-1 19,0 0 1,-1 1-1,4-1 1,-2 1 11,-1-1 0,-2 0 1,3 2-1,-1 2-18,1 1 0,0 0 0,0-4 1,-1-1-13,1 0 0,0 1 1,0-1-1,-1 1-5,1-1 0,0 5 0,0 0 0,-1-1-4,1-2 1,2-2-1,1 1 1,-1-1 3,-3 0 1,3 6-1,-4-1 1,4-2 11,1-1 1,1-1 0,-1-1 0,0 2 6,1 3 1,-2-7 0,-2 2 0,-2-1 0,3 0 1,0 1 0,3 0 0,-1 1 7,1-1 1,-3 0-1,0-1 1,-3 0 10,2 1 0,1-7 0,-1 7 0,-2-1-2,2 0 0,1 1 1,-1 1-1,-2-3-21,3-2 0,-4 3 1,1-4-1,1 4-14,-2 2 1,5-1 0,-5 0-1,1 1-13,1-1 1,-1 0 0,4 1-1,-2-1 10,-1 1 0,0-6 0,2 1 0,0 1 4,-3 2 0,1 1 0,4 1 0,-1-1 10,-4 0 0,4 1 0,-3-1 0,3 1 23,1-1 0,-4 0 1,-1 1-1,2-1 7,2 0 0,2 1 0,-1-1 0,0 1-9,1-1 0,-1 5 0,0 0 1,1-1-17,-1-2 0,1 3 0,-1 0 0,2 0-25,3 2 1,-3-5-1,5 5 1,-2-2-27,0 0 0,2 7 1,-3-4-1,2 1 25,3-4 1,-4 3 0,5 1 0,2 1 58,1 0 0,-3-5 0,0 3 0,1-1 36,2-3 0,-3 2 0,0 0 0,2-3-7,1-1 0,0 3 0,-1 1 1,-2-1-77,1 1 0,1-4 0,0 4 0,-2-3 0,1 2 0,-2-1 0,-1 4 0,0 1 0,1-1 0,-4-4 0,3 3 0,1-2 0,-1 0 0,-4 5 0,1-5 0,-2 0 0,3 2 0,-3-5 0,6 3 0,-1-3 0,0-1 0,-4-1 0,3 0 0,-2 1 0,0-1 0,5 1 0,-5-3 0,0-1 0,2-1 0,-3 0 0,4 4 0,-1-1 0,-4-4 0,1 4 0,0-3 0,2 3 0,3 1 0,-6-1 0,3-2 0,-4-1 0,-2 1 0,2 2 0,2 1 0,1 0 0,-2 1 0,-1-1 0,0-1 0,2 0 0,1 1 0,0-8 0,-3 9 0,2-2 0,1-1 0,2 3 0,-4-1 0,4 1 0,1-1 0,-2 0 0,2 1 0,0-1 0,1 1 0,-4-3 0,5 0 0,2-3 0,1 2 0,1 2 0,1 1 0,-2-1 0,-3-3 0,4 3 0,-6-5 0,2 1 0,0 1 0,0-1 0,3 4 0,-1-2 0,-2-1 0,0-5 0,3 4 0,-2 1 0,-1-2 0,-1 3 0,2-4 0,-1 1 0,2 3 0,-1-3 0,1 0 0,-2 0 0,2 0 0,1-3 0,2 3 0,-2-1 0,-3 1 0,3-3 0,-3 3 0,5 0 0,4 0 0,-2-3 0,2 3 0,-1 0 0,2 0 0,-1-5 0,7 4 0,2-3 0,-2 1 0,0 5 0,3-4 0,2 1 0,3-1 0,-7 4 0,5-6 0,1 1 0,-2 2 0,3-4 0,1 5 0,4-2 0,-4-3 0,4 4 0,0-2 0,3-1 0,1 3 0,1-6 0,-1 6 0,1-2 0,0-1 0,1 6 0,1-4 0,3 1 0,-2-1 0,-1 4 0,1-4 0,3 2 0,2 3 0,-6-3 0,3 2 0,-3 1 0,3 2 0,-1 1 0,7 1 0,0-3-53,-6-2 1,5 1-1,-3-4 1,4-1-307,3 0 1,-8 4 0,8-5 0,-2-2-557,0-1 1,2-2-1,0 0 1,-1-2-440,-4-3 1,3 2-1,-4-7 1354,-1-1 0,-12 2 0,3-1 0,1-1 0,-1 0 0</inkml:trace>
  <inkml:trace contextRef="#ctx0" brushRef="#br0">25364 2086 7767,'8'-6'528,"-2"3"1133,-6-7-762,0 7 0,2-3 1022,3 6-1435,-4 0 1,10 1-1,-6 4-217,-2 5 1,-1 2 0,-2 3 0,2 1-47,2 3 1,-2-2 0,3 6 0,-4-1-136,-1 1 1,0-4-1,0 5 1,0 0-381,0-2 0,0 4 0,0-7 0,0-2-951,0-1 1,0-1-60,0-1 0,0-7 353,0-7 1,0-7-1,0-9 949,0-3 0,-10-49 0,-5-21 0,4 24 0,0-1 0,1 1 0</inkml:trace>
  <inkml:trace contextRef="#ctx0" brushRef="#br0">25364 1525 7786,'-10'0'1489,"1"0"1,1 2-934,-2 3 1,5-4-1,8 6 1,4-1-125,1 4 0,-3-2 1,4 1-568,2 2 0,-4-3 0,-1 0 1,-1 0-569,0 0 0,0 2 0,-5 4-774,0 1 1,0-1 1476,0 0 0,-20 52 0,8-27 0,0 0 0</inkml:trace>
  <inkml:trace contextRef="#ctx0" brushRef="#br0">25695 2115 7786,'-10'-2'1190,"1"-2"335,5 2-922,-2-4 0,6 12 0,0 4-264,0 2 0,0 8 0,0 0 0,0 1-56,0 0 0,0 5 0,0-2 1,0 3-311,0 2 0,0-2 0,0-2 0,0-2-574,0-3 1,0 0 0,0-6-630,0 0 1,2-1 631,2-3 1,0-4 0,4-7-1,-2-4-195,-3-5 1,-1 2 792,-2-1 0,0 5 0,0-2 0</inkml:trace>
  <inkml:trace contextRef="#ctx0" brushRef="#br0">25551 2475 7747,'-7'-13'2898,"-2"3"-2348,2 4 1,1 8-969,6 2 0,0 0-488,0 5 0,2-6 0,1 1-31,2-8 0,-1 1 937,-4-6 0,13-46 0,3-15 0</inkml:trace>
  <inkml:trace contextRef="#ctx0" brushRef="#br0">25666 1799 7747,'-6'-15'2866,"4"1"-2421,-4 6-1096,6 1 0,1 7-1707,4 0 2358,-3 0 0,4 7 0,-6 1 0</inkml:trace>
  <inkml:trace contextRef="#ctx0" brushRef="#br0">25911 2388 7709,'8'-1'-179,"-2"-2"-159,0-2 419,-4 0 380,4 5 315,-6 0 193,0 0-458,0 6 1,0-2-123,0 5 0,0 1-86,0 4 1,0 1-432,0-1 0,0-4 43,0-1 1,0-4 63,0 5-124,0-7 1,0 5-406,0-3 436,0-4 1,-1 6-151,-4-7 1,3-2-73,-3-3 0,4 2-547,1-7 0,0 6 161,0-6 0,0 5 722,0-4 0,-6-33 0,-2-12 0</inkml:trace>
  <inkml:trace contextRef="#ctx0" brushRef="#br0">26270 2273 7709,'0'-14'595,"0"0"-164,0-1 1,-5 6 0,-1 1-89,-2 1 0,3 2 1,-4 5-217,-3 0 0,-2 7 1,-4 2-1,-1 6 13,2 4 0,-4-1 1,2 6-1,1 0-65,2-2 0,2 5 0,1-3 0,3 2-48,6-2 1,2-4 0,2-5 0,0-1 18,0 1 0,8-7 0,5-4 1,6-2 98,3-2 1,-2-6 0,3-4-1,3-4 58,1-6 0,0-2 0,-1-7 0,-4 0 158,-1 1 1,3-6 0,-5-1 0,-1-2-16,-2-3 0,-3-1 0,-4-4 0,-4-2-236,-3 0 0,-2-11 0,0 4 0,0 1-357,0 2 1,-2 9 0,-3 9-321,-4 2 1,-4 10-1,0 9-392,4 10 1,-3 10-1,8 10 1,0 2-65,3 3 1,-4 1 0,0 6 1022,2 4 0,-5 41 0,4-30 0,0 1 0</inkml:trace>
  <inkml:trace contextRef="#ctx0" brushRef="#br0">26544 2446 7709,'0'14'359,"0"1"527,0-1 1,0 1 0,0-1-513,0 0 1,0 1-1133,0-1 608,0-6 0,0-3 150,0-10 0,0 3 0,0-4 0</inkml:trace>
  <inkml:trace contextRef="#ctx0" brushRef="#br0">26558 1928 7701,'-8'-6'291,"-5"4"848,4-3 1,2 2-826,2-2 1,5 4-1091,5-4 1,3 3 775,7 2 0,-7-13 0,-2-3 0</inkml:trace>
  <inkml:trace contextRef="#ctx0" brushRef="#br0">25162 3036 7775,'-8'0'1372,"16"0"1,18 0-1,14 0-1077,11 0 0,16-6 1,8-2-1,-34 3 0,0 0-168,2 0 1,2 0 0,2 1-1,2-1 1,-1-2 0,1-1 0,1 1-1,-1 0-41,-1 0 1,0 0-1,-1 0 1,-1 1-1,27-5 1,-5 3-32,-8 1 0,-2-2 0,-15 2 0,-8 1-225,-8-1 1,-14 3 111,-13 4 0,-21 0 0,-19 0 0,-14 1 63,-11 4 0,-12 3 0,36-1 0,0 0 0,-1 1 0,0 0 61,-1 2 1,-1 0 0,-1-2-1,-1 1 1,-1 2 0,0 1 0,-2-1-1,0 0-57,-1 0 0,-2 0 1,-2-2-1,-1 0 1,2 1-1,1-1 1,1-1-1,1 0 104,3-1 0,1 0 0,2 1 0,0-1 0,-24 6 0,13-4 155,19-4 0,18-2 0,15 0-169,6 2 0,18 0 1,12-5-1,11 0-64,8 0 1,7 0 0,15-2 0,4-2 77,-35-1 0,1 0 0,-1-1 0,0-1 0,4 0 0,0 0 0,0 0 1,1-1 7,-1 2 0,2-2 0,-1-1 1,1-1-1,-4 0 0,0 1 0,0 0 1,1 0-58,-1 1 0,-1 0 0,0 1 0,-2 1 0,38-3 0,-8 4-287,-8 3 1,-11 2-1,-5 0 1,-5 0-1304,-4 0 1,-6 2 0,-9 3 1525,-5 4 0,0 3 0,-4-3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9941 7525 7286,'-13'-10'1136,"4"1"-414,2 6-9,7-4-375,0 7 1,7 5-156,2 0 1,-1 1-1,2-3-48,1 2 1,-3 5 0,2-5-1,-1-1-9,-1 3 0,5-6 0,-5 6 1,2-2 41,-1-1 1,1 3-1,4-4-19,1 2 0,-1 0 1,0-5-32,1 0 1,-1 0-1,1 0 20,-1 0 1,0-2 0,1-3-47,-1-4 1,-1-4 0,-2-2-1,-3 1 6,-2 0 0,4-1 1,-4 1-1,1-2 27,-1-3 0,4 3 0,-4-5 0,1 2-15,-1 0 1,-1-5 0,-4 3 0,3 0-8,0 0 0,1-3 0,-5 3 0,0 1-43,0-1 1,0-3-1,0 3 1,0 0-54,0 1 0,0-4 0,0 3 0,0 0 51,0 0 0,0 0 1,0 4-1,0-4-17,0-1 1,0-1-1,0-2 1,0 1-8,0-2 0,0 4 0,0-4 0,0-3-42,0-3 0,0 1 0,0 3 0,0 1 23,0-3 1,-5-2 0,1 3 0,0 2 35,3 3 1,1-3-1,0 3 1,0-3 49,0-2 1,-5 5-1,0 0 1,2 0-63,1 1 0,2-4 0,0 5 1,0-2-10,0 0 1,0 5-1,0-5 1,0 0-1,0 1 1,0 1 0,0 4-1,2-1 117,3 2 1,-2 1-1,7 1-74,1 1 0,-3 6 1,0 1-1,0 3-76,0-1 0,1-1 0,6 2 5,-1 0 0,0-3 0,1 4-46,-1-2 1,1-4 0,-1 4 0,0 2-227,1 1 0,-1 0 0,1-1-50,-1-2 0,0 1 1,1 5-1,-1 2-416,1 2 1,-6 5 0,-1-4 0,0 2-74,0 3 1,-5 4 0,2 2 0,-3 2 202,-2-1 0,0-2 1,0-2-1,0 1 606,0-1 0,-64 20 0,24-15 0,0 0 0</inkml:trace>
  <inkml:trace contextRef="#ctx0" brushRef="#br0">9970 6791 8064,'-10'0'-357,"1"2"552,-3 3 0,1 3 479,2 6 0,4 0 0,10-1-201,4-3 1,9-4 0,4-6-1,4 0 37,4 0 0,9 0 1,-1-1-1,4-4-49,1-5 1,6-3 0,4-1 0,1 0-109,-1-1 0,1 1 0,-4-1 0,0 1-174,-1 0 0,-3 1 0,-7 2 0,-6 3-122,-2 1 0,-2 1 0,-2 3 0,-3-2-312,-5 2 1,-3 1 0,-2 2-760,1 0 1,-6-1-1299,1-4 0,-7 2-560,2-7 2872,-10 0 0,-48-17 0,-17-3 0</inkml:trace>
  <inkml:trace contextRef="#ctx0" brushRef="#br0">11624 5942 7955,'-14'-14'1470,"0"0"-1003,-1 6 0,6 1 1,1 9-1,0 3-96,0 4 1,3 4 0,-5 3-1,1 3-67,1 5 0,-5 8 0,3 5 0,-3 3-16,-1 5 1,0 9 0,-1 2 0,1 6-80,0 4 0,1 6 0,2 4 0,3-2-90,1-5 1,2-5 0,5-7 0,0-1-96,0-3 0,7-5 0,2-8 0,4-3 4,2-2 0,-1 3 0,0-6 0,1-3-187,-1-3 1,5-4-1,0 3 1,-1-2-169,-2-2 0,-2-7 1,1-6-1,-1 0-319,1 0 1,-1-5 0,0 2 0,-1-2-524,-3 2 1,3-3-1,-4 2-669,4-2 1838,1-2 0,-25-19 0,-6-5 0</inkml:trace>
  <inkml:trace contextRef="#ctx0" brushRef="#br0">11696 6691 7955,'0'-15'86,"0"1"0,0-1 494,0 1 1,7 6 0,2 5-126,4 6 0,1 5 1,1 8-1,-1 5-41,1 8 0,-1 1 0,0 10 1,1 1-32,-1 1 1,-4 4-1,-1-7 1,3 1-232,0-2 1,3 2 0,-1-6-1,0-2-396,1-2 1,-6-8 0,1-1-308,1 0 1,0-5-1,1 1-1631,-3-5 0,-6-8-274,2-8 2456,-3-4 0,-7-29 0,-3-11 0,0-3 0,0 0 0</inkml:trace>
  <inkml:trace contextRef="#ctx0" brushRef="#br0">12027 6647 7955,'-14'7'85,"4"-4"1,1 7 0,-1 1 550,2 2 1,-3 3 0,4 3 0,-1 5-312,-3 3 1,-2 8 0,-1 5-1,-2 6-177,-3 7 0,1-2 1,-6 2-1,-1 1-173,-2 2 0,3-9 1,1-7-1,4-8-775,6-10 1,4-6 3,4-6 1,8-12-1,-1-12 1,2-9 795,3-4 0,4-21 0,2-9 0,-1-6 0,0 1 0</inkml:trace>
  <inkml:trace contextRef="#ctx0" brushRef="#br0">12344 5842 7910,'8'-15'565,"4"-1"0,0 0-242,5 2 0,-1 3 0,5 12 1,-2 6 84,0 7 0,5 4 0,-4 9 0,-1 5 52,2 3 1,-4 5-1,5 6 1,-1 2-104,-3-1 0,-4 4 0,-3 2 0,-3 4-143,-1 5 1,-2-2 0,-5 4-1,-2-2-55,-3 0 0,-4 2 0,-9-3 0,-3 1-319,-1-1 1,4-3 0,-2-6 0,0-4-663,1-3 0,0-8 0,6-4 0,2-4-779,1-5 0,2-3 1601,-1-7 0,-4-6 0,5-1 0</inkml:trace>
  <inkml:trace contextRef="#ctx0" brushRef="#br0">13092 6590 10091,'14'0'0,"1"0"428,-1 0 0,5 1 0,2 3 0,1 0-277,4 0 1,3-3 0,1 1 0,0 1 22,-2 2 0,-8 0 0,3-4-487,-2 4 0,-7-3 1,-6 4-1,-3 0-671,-7 4 0,-4-2 0,-10 2 984,-3 1 0,-55 14 0,28-10 0,-1 1 0</inkml:trace>
  <inkml:trace contextRef="#ctx0" brushRef="#br0">13005 6950 7861,'15'0'-69,"1"0"1,3 0 276,5 0 0,5 0 0,3-2 0,3-1 414,2-2 1,-4-5-1,4 4 1,0-2-930,0-3 1,-10 3 0,2-2 0,-4 1-1293,-3 1 1599,-1-5 0,-45-2 0,-9-7 0</inkml:trace>
  <inkml:trace contextRef="#ctx0" brushRef="#br0">14905 5223 7846,'-15'-10'-102,"2"1"745,4-2-68,2 4 0,14 1 1,2 6-1,4 0-276,2 0 1,-1 0 0,0 1 0,1 4 16,-1 5 0,-4 9 0,-2 5 0,0 3 34,0 2 1,-5 6 0,2 3 0,-4 4-100,-1 1 0,0 7 0,-1 2 0,-3 3-138,0-2 0,-6 1 1,4-6-1,-2-2-96,-3-1 0,4-8 0,2-5 0,4-7-151,1-5 0,0-9 0,1-5-598,4-4 1,2-2 0,4-13-1,-2-5-352,2-2 0,1-4 0,-3-5 0,-4 0 1084,-3 0 0,-53-19 0,19 22 0,0 0 0</inkml:trace>
  <inkml:trace contextRef="#ctx0" brushRef="#br0">14214 6244 7873,'-30'0'239,"-4"0"1,10 2 0,0 1 426,7 2 1,10 0 0,7-5-151,8 0 0,11 0 0,7 0 0,6 0 27,6 0 1,5 0 0,5 0 0,5 0 3,3 0 1,3 0 0,2 0 0,4 1-292,6 4 1,4-3 0,-32 0 0,2 1 0,1-2 0,1-1-65,3 0 1,0 0 0,0 0 0,1 0 0,2 0-1,-1 0 1,0 0 0,0 0-68,1 0 1,0 0-1,-1 0 1,0 0-1,1 0 1,1-1-1,-2-1 1,0-1 32,-2-1 1,-1-2 0,0 0 0,-1-1 0,2 0 0,0 0 0,-2 0 0,1 1-51,-1 2 1,0-1 0,-3-2 0,-1 1 0,1 2 0,0 0 0,-2 0 0,-1 0-15,-1 1 0,-1 1 0,37-4 0,1 1 0,-4 0-218,-9-1 1,-4 4 0,-5-3 0,-2 4-282,-1 1 0,-14 0 0,-6 0 0,-11 1-1357,-6 4 1,-8-2 404,-3 7 1,-10-5 0,-6 3-1,-6-2-3236,-7-3 4593,-10-1 0,4-2 0,-5 0 0</inkml:trace>
  <inkml:trace contextRef="#ctx0" brushRef="#br0">14185 7223 7841,'-14'-15'274,"6"1"1,5 0 0,6-1 347,6 1 1,4 4 0,3 1 0,2-1-211,1 2 1,5-3 0,-3 5 0,1-1-100,4 1 0,-4-1 1,2 4-1,0-2-94,-2 2 0,4 3 0,-5 5 1,0 6-62,-1 7 0,0-1 1,-6 9-1,0 4-165,1 7 1,-6 5-1,-1 1 1,-1 0-119,-4 0 1,0 0 0,0-1 0,2-2 4,-2-2 0,-1-7 0,-2-3 0,0-7 27,0-5 1,0-6 99,0-1 0,0-7 0,-2-2 1,-1-8-3,-2-5 1,0-8-1,4-3 1,-2-3-82,-2-2 1,-5-6 0,4-3 0,-1-4-37,1-1 1,-4 0 0,6 0-1,-1 0 84,-2-1 0,6-3 0,-4 0 0,4 4 55,1 3 1,0 8 0,0-2-1,0 6 187,0 4 1,1 3 227,4 7 0,-2 6-82,7 3 1,-6 5-214,6 5 0,-5-2 0,4 5 0,4 0 26,5 0 1,-1-3 0,9 3-1,3-2-34,3-3 0,9-1 0,2-2 1,10-2 158,8-3 1,4-4-1,9-10 1,3-5-129,-37 10 0,1 0 0,6 0 1,1 0-1,0-1 0,1 1 0,0-1 1,0 1-115,0-1 0,1 1 1,-2 2-1,1 0 0,0 0 1,0 0-1,-3 0 1,0 0 18,-1 1 1,-2 0 0,-1 1 0,-2 1-1,27-2 1,-6 3-115,-7 1 0,-1 2 0,-10 5 0,-6 0-239,-5 0 1,-10 0-1,-1 0-1619,0 0-176,-5 7 1166,-2 1 0,-14 0 1,-9-2-1,-6-1-2240,-4 0 3194,3 0 1,-38-7 0,-15-3 0,-2 1 0,0 0 0</inkml:trace>
  <inkml:trace contextRef="#ctx0" brushRef="#br0">14890 7137 7868,'-9'0'0,"-1"0"328,-1 0 1,4-2 422,3-3 0,2 2-318,2-7 0,6 2 1,4-1-1,3 2-87,1 1 0,1 4 1,-1-2-1,2 2-4,3 2 1,-1 0 0,4 0 0,0 2-129,1 2 1,-4 4 0,3 8 0,1 2-99,-1 1 0,-4 8 1,1 1-1,-3 3-188,-2 1 1,-4 5 0,-2 2 0,-2 1-32,-3-2 1,-3 2-1,-4-5 1,-8 0-84,-5 0 1,1-1 0,-5-7 0,2-3-47,0-5 0,0-4 0,3-6 1,-2-4 1,-1-3 1,0-4-1,6-3 1,2-6 98,1-6 1,2-6-1,-1-6 1,4 2 128,3 3 1,2-3-1,0 5 1,2-1 218,3 4 0,2 3 0,8 2 0,-1 1 98,1 3 0,4 2 0,2 5 0,-1-2-69,1 2 1,5 3 0,-2 3-1,1 4-312,-1 1 1,2 1 0,-7 4-1,-1-2-319,-2-1 1,-2-1 0,0 4 0,-1-2-1600,-3-1 0,-2-5 1984,-3 4 0,-29-25 0,-2-1 0</inkml:trace>
  <inkml:trace contextRef="#ctx0" brushRef="#br0">15422 7237 7868,'-6'-8'0,"-2"2"587,0-1 0,2 4-19,6-6 0,1 1 1,3-3-1,2 3-237,2 1 0,1-2 0,6 2 0,-1 1-70,1-1 0,-6 1 0,1 3 0,-1-4 21,-1-1 1,5 4-1,-3-4 1,1 0-99,-1 0 1,2 4 0,-4-2 0,2 1-12,0 0 0,-1 1 0,6 4-182,-1 0 1,0 0 0,1 1 0,-1 2 11,0 2 1,-4 5 0,0-4-1,1 1 86,2-1 0,6 4 0,0-6 1,-1 0-14,-2-3 1,-2-1-1,2 0 1,2 0-77,1 0 1,0 0-1,-5-1 1,1-3-209,-1 0 1,-1-3-1,-2 4 1,-3-3-1073,-2-2 1,4 3 318,-5-5 1,-2 2-1,-8-1 1,-4 4 225,-4 3 0,-3 1 0,-3-3 0,-4 0 735,1 0 0,-22 11 0,-10 4 0,-1 1 0,0 0 0</inkml:trace>
  <inkml:trace contextRef="#ctx0" brushRef="#br0">15595 7151 7868,'-8'14'72,"-3"-4"1,5 0 449,-2 1 1,4 1-1,0 3-133,2-1 0,2 1 0,2-1 0,1 2-168,2 3 0,4-3 0,-4 3 0,0-3-511,1-1 1,-4-1 0,4 1-2094,1-1 277,-6-6 2106,12-2 0,-11-12 0,4-2 0</inkml:trace>
  <inkml:trace contextRef="#ctx0" brushRef="#br0">15782 7108 9672,'7'14'437,"-6"5"1,4 2 0,-3 3-195,-2 6 0,0 4 0,0 8 0,-2-1-225,-3 4 0,2-3 1,-5-6-1,2-1-780,2-3 0,3-3 1,1-5-1706,0-5 2467,0-9 0,6-42 0,2-16 0</inkml:trace>
  <inkml:trace contextRef="#ctx0" brushRef="#br0">16645 7021 7822,'0'-14'840,"0"0"1,-4 4-393,-1 0 0,-6 2-176,1-1 1,-3 3 0,-1 4-76,-1-3 0,-1 4 0,-1-3 0,-2 6-55,1 3 0,-4 6 0,-1-2 0,-1 4-119,0 2 1,0 1 0,-4 1-1,-1 4 27,0 1 0,2-2 0,1 4 0,4 0-2,1-2 0,-3 4 0,3-6 0,2 1-21,3 0 0,-1 3 0,7-5 0,-1-1-63,1-2 0,4-2 0,6 0-52,0 1 1,1 2 0,3-1-1,2-3 76,2 0 0,2-2 0,4 0 0,0-1 9,1 1 1,-1-3 0,1 0-1,-1-2 15,0-2 1,6 2 0,-1-1 0,-2-2 55,-1-1 1,-1-4 0,1-3-1,1-3-30,2 0 0,1-9 1,-6 2-1,-1-2-74,-4-4 1,4 3-1,-5-4 1,0 0-5,-3-1 0,-3 6 0,-2-4 1,0 2-68,0-1 0,-5-4 1,-2 5-1,-1 2-17,-3 1 1,-2 1 0,-1 3 0,0 0-65,-1 3 0,1 6 1,-1-4-1,1 2-301,0 1 0,4-1 1,1 5-1505,-3 0 813,6 0 1180,0-7 0,31-20 0,7-11 0</inkml:trace>
  <inkml:trace contextRef="#ctx0" brushRef="#br0">16717 6719 7822,'0'-14'849,"2"4"-449,3 1 1,-2 6-1,6-2 1,3 3-105,0 2 1,0 0-1,0 0 1,4 2-98,0 3 1,0-2 0,-1 5 0,-2 0-34,-4 0 0,2 1 1,-4 6-1,-1-1-142,1 0 1,-3 1 0,-4 1 0,-1 1-288,-4 3 1,-3 0 0,-8-2 0,-2 1-184,-1-1 0,-2 3 0,4-2 0,-4-3 56,-1-5 0,4 0 1,-1-6 183,3-2 0,3-3 277,4-5 1,4 2 0,10-7 0,4 1 295,4 1 1,1-3 0,1 6 0,1 2-67,3 1 0,-3 1 0,5-3 0,-2 0-435,0 0 0,0 3 0,-4 2 0,-1 3-439,0 0 1,-6 3-1,-1-4-1131,-1 2 1704,-4 0 0,-34-12 0,-16-1 0</inkml:trace>
  <inkml:trace contextRef="#ctx0" brushRef="#br0">16257 6489 10715,'19'0'0,"2"0"579,1 0 0,7 0 1,6 0-1,2 0-13,3 0-1,3 0 1,5 0 0,3 0-226,0 0 0,-1 5 0,-9 0 0,-1-1-173,-1 3 1,-7-6 0,1 6 0,-4-2-220,-5-1 1,-3 3 0,-7-4 0,1 2-394,-1-2 0,-6 0 0,-2 0-2421,1 2-1340,-6 0 2524,6-5 1682,-7-6 0,-45-28 0,-11-12 0</inkml:trace>
  <inkml:trace contextRef="#ctx0" brushRef="#br0">18544 6547 7842,'-14'0'0,"0"0"-3,-1 0 1,1 0 0,1 1 595,4 4 1,2-2-1,9 5 9,3-1 1,3 2-1,6-2 1,2-1-303,3 0 1,-3-1 0,5-5 0,-2 0-53,0 0 1,7-1-1,-4-4 1,2-5-110,0-3 0,-5-1 0,4 0 1,-1-2-93,0-4 0,-4 3 0,1-7 0,-4-2-401,-6-1 0,-2 0 0,-7 1 1,0 4 33,0 1 0,-7 2 1,-4 6-1,-7 4 118,-6 4 0,-4 3 0,-4 4 0,-3 3 150,-2 4 0,5 12 0,-3 8 0,1 8 132,0 4 0,1 4 0,6 1 0,3 4 256,5 1 1,4-3-1,6 3 1,4-3-35,3-6 0,13-7 0,5-11 0,5-7-296,5-5 0,6-1 1,1-6-1,-1-2-232,-1-2 0,2-2 0,1-2 0,-2-4-196,-2-1 1,-1 3 0,0-4 0,-2-2-499,-3-2 1,1 3 0,-7 1 919,-5-3 0,-18-13 0,-11-6 0</inkml:trace>
  <inkml:trace contextRef="#ctx0" brushRef="#br0">19321 5798 7814,'-6'-14'-1221,"6"6"1812,0 3 0,6 4 1,9 1-1,1 0-124,3 0 1,2 0 0,4 0 0,-1 0-135,2 0 1,1 0-1,2 0 1,0 0-172,-1 0 1,1 0 0,-2 0 0,-1 0-324,-2 0 1,-7 0 0,3 0 0,-4 0-1013,-2 0 1,-4 0-1,-1-2-813,2-3 1986,-4-3 0,-26-51 0,-13-11 0</inkml:trace>
  <inkml:trace contextRef="#ctx0" brushRef="#br0">20515 4878 7770,'-14'-7'97,"0"6"0,-1-4 205,1 3 0,0 2 1,-1 0-1,2 2-67,4 3 0,-4-2 0,3 6 0,-2 3-34,-3 0 1,1 4 0,-1 2 0,1 3 14,0 1 0,-2 7 0,-4 8 1,-2 3 0,0 4 1,-4 9 0,7 0 0,1 4-8,2 6 1,-1-2 0,2 4-1,7-1-107,5-3 1,3-7-1,2-3 1,3-3-181,4-6 0,10-5 0,4-10 0,1-3-281,0-5 1,0 0-1,4-3 1,0-5-307,-4-3 0,-2-3 0,-4-5 0,1 0-207,-2 0 1,-1-6 0,-3-5 870,-3-7 0,-17-30 0,-9-13 0</inkml:trace>
  <inkml:trace contextRef="#ctx0" brushRef="#br0">20515 5223 8215,'0'14'1113,"2"2"1,3 3 0,6 5-891,7 4 0,-2 0 0,3 3 0,-2 1-88,3 1 1,-4 1 0,1-5-1,-4-1-116,-4 1 1,-4-2 0,3-3 0,-1-4-687,-4-4 1,-2-2-2889,-1 0 3555,0-6 0,0-65 0,0-23 0</inkml:trace>
  <inkml:trace contextRef="#ctx0" brushRef="#br0">20875 5209 7823,'-13'8'42,"4"0"0,-10-5 1,3 3 265,1 2 0,-4 3 0,0 7 1,1 3 353,2 1 1,0 2-1,-1 5 1,-3 0-496,3-1 1,-4 6 0,2 1-1,0 0-72,-2 0 0,0-1 0,-3-5 0,5-2 27,3-3 1,3-3-979,4-7 0,4-7-273,10-7 1,-2-2 0,6-8 1128,3-1 0,-25-27 0,-5-9 0</inkml:trace>
  <inkml:trace contextRef="#ctx0" brushRef="#br0">21033 5410 8005,'7'-8'326,"2"3"0,-1 4 0,2 1 0,3-2 322,4-3 1,6 4-1,5-4 1,1 3-438,0 2 1,0-5 0,0 1 0,-1 0-80,1 3 0,-2-4 0,-3 0 0,-5 0-164,-3-1 0,-1 4 0,-1-4-709,1 0 1,-6 4 0,-1-4-2481,-1-1 3221,-3 6 0,-48 26 0,-12 15 0</inkml:trace>
  <inkml:trace contextRef="#ctx0" brushRef="#br0">21292 6014 7802,'0'15'187,"0"-6"849,0 1-793,0-7 1,2 2-1,1-10 1,4-5 40,1-2 1,1-3 0,5-1 0,1-1 49,-1-2 0,1-7 0,1 2 0,1-5-62,2-4 0,7 1 0,-2-7 1,3-1-115,2-1 1,0-4-1,-2-1 1,-2-2-137,-1 1 1,-1 4 0,2 2 0,-2 1-129,-2 0 1,-4 6 0,-7 12-355,-6 1 604,4 2 1,-11 17 0,2 7 0,-4 6-80,-1 3 1,-6 6 0,4 0 0,-1 4-70,-1 7 1,2-2 0,-3 4 0,3-2-7,2-3 0,1 1 1,3 0-1,-1-2-142,-2-3 1,0-3-1,7-7 1,1 1 15,2-1 0,6-6 0,-1-3 0,3-4 64,1-1 0,5-6 1,2-4-1,1-4 78,4-5 0,-5-2 0,-1-5 0,0 4-9,-1 1 0,0-3 0,-5 5 0,-1 2 53,-3 1 1,1 6-1,-6 0-10,-2-1 0,-1 6 0,-2 5 128,0 8 0,0 5 0,0 3 0,0 2-109,0 1 0,0 5 0,0-5 0,0-1-229,0-2 1,-5-2-1,0 0 1,2 1-492,1-1 0,2 1-1960,0-1 797,0 0 1824,-6-6 0,-15-14 0,-9-10 0</inkml:trace>
  <inkml:trace contextRef="#ctx0" brushRef="#br0">22026 4763 7802,'10'-20'0,"-2"1"0,0 2 294,0 1 1,-4 3 0,6 2 196,1 1 0,4 7 0,1 0 0,0 6-131,-4 6 0,0 6 1,2 6-1,0 7-15,1 9 1,-3 1 0,0 4-1,-4 3-42,-2 0 0,0 6 0,-2 0 0,0 2 72,0-1 0,-4 1 0,-5 5 0,-5-1-183,-3 1 0,-1-2 1,-2-3-1,-1-4-394,-3 1 1,1-6 0,5 3-1,-1-7-655,1-7 1,4-7-1,1-4-398,-2-1 1,3-5 1254,-2-11 0,-19-71 0,10 19 0,0 0 0</inkml:trace>
  <inkml:trace contextRef="#ctx0" brushRef="#br0">22673 4230 7742,'-4'-14'62,"-1"-1"1,-5 6 308,5-1 0,1 5 79,4-4 1,1 6 0,4-2 0,5 3-43,2 2 1,3 5 0,1 1 0,1 2-145,3 4 0,0 5 0,-2 4 1,1 1-118,-1 4 0,-1 1 0,-1 2 0,0 1-2,-3 4 0,-3-2 0,-1 6 0,-4 2-201,-3 2 0,-9 1 1,-4 0-1,-7-1-406,-5-4 0,-5-3 0,0-8 0,-1-1-7,0-2 0,5-8 0,2-2 0,1-7 285,3-6 1,2-9 0,4-5 0,2-6 125,5-3 0,4-2 0,1-5 0,1 0 139,4 1 1,3 4-1,6 1 1,1 4 309,-1 6 1,0 0 0,1 7 0,1 0 20,3-1 1,-3 4 0,5 6-1,-2 4-316,0 1 1,2 3-1,-3 6 1,-1 3-587,-4-3 0,1-1 1,-4-1-1,3-1-560,1 0 0,-4 1 1050,-1-1 0,-18-12 0,-1-4 0</inkml:trace>
  <inkml:trace contextRef="#ctx0" brushRef="#br0">22731 5928 9668,'2'-14'0,"2"-1"396,6 1 1,9-9 0,5-5 0,5-11 23,4-7 0,4-5 1,8-8-1,3-4-198,-22 30 1,1-1 0,-2 0 0,-1-1 0,0 2 0,0-1-1,23-28 34,1 3 1,-7 1 0,4 2 0,-2 2-104,-3 1 0,-2 7 0,2-2 0,-1 1-60,1-1 0,-5 8 0,-2-1 0,-4 4-226,-5 5 1,-3 8-1,-8 5 1,-4 3-895,-4 2 1,-3 4-1846,-2 0 384,0 7 2488,-7-3 0,-13 19 0,-11 3 0</inkml:trace>
  <inkml:trace contextRef="#ctx0" brushRef="#br0">23724 5223 7748,'0'-14'247,"0"-1"1,1 6 0,4-1 190,5-1 1,2 0 0,3 1 0,-1 5-121,1 4 0,4-4 1,0 0-1,0 3-157,2 6 0,-5 4 0,3 6 1,-3 0-85,-1 1 0,-3 1 0,-1 3 0,-3 5-60,-1 3 1,-1 2-1,-3 0 1,2-1-51,-2 1 1,-6 0 0,-3 0 0,-4 0-18,-6-1 1,0 1 0,-8 0 0,0 0-122,2-1 0,-5-5 0,3-4 0,-5-3-195,-5-2 0,9-6 0,-4-3 1,2-3 197,0-2 1,4-7 0,4-4 0,5-6 288,4-7 0,-1-2 1,6 0-1,2 4 131,1 1 1,9 2 0,2 5 0,4 1 46,2 3 1,-1 2 0,2 5 0,2-2 39,1 2 1,5 2-1,-3 2 1,1 2-200,3 2 1,1 6 0,0-3 0,-2 2-181,1-1 1,-2 1 0,-1 4-1,-1 1-299,-4-1 0,-6 1 1,-1-3-1,0 0-945,-2-3 0,-2 1-680,-6 4 1964,0-6 0,-32-8 0,-8-8 0</inkml:trace>
  <inkml:trace contextRef="#ctx0" brushRef="#br0">24558 5237 7119,'-9'0'545,"-1"0"0,7 2-16,-2 3 1,2-4-84,-2 4 0,-3-3-215,-6-2 1,4 0 0,0 0-133,-1 0 0,3 0 1,-1 0-1,-3 0-80,0 0 0,-3 0 0,1 0 0,0 1-75,-1 4 0,-1-2 1,-1 7-1,-3 1 74,3 2 0,-4 3 1,0 1-1,0 3 7,1-3 1,-4 4 0,4 0-1,1 1-3,-1 4 0,4-1 0,-4 1 0,6-2 43,4 1 0,-2-2 1,4 1-1,0 0 19,3-2 0,3-1 0,2-7 0,2 2-91,3 4 1,4-9 0,9 1 0,1-4-13,-1-4 0,4-3 1,0-1-1,2 0-5,0 0 1,-1-6 0,1-4 0,-4-2 15,1-3 0,-5-4 0,3-2 0,-3 0-22,-1 1 1,-6-4-1,-1 3 1,0 0-22,0 0 1,-5 0 0,2 4 0,-3-4-43,-2-1 0,-7 3 0,0-4 0,-5 2-23,-2 4 1,6 1 0,-8 1 0,0 3-59,0 2 0,8 4 0,-6 6 1,1 0-116,0 0 0,0 1 1,2 2-1,3 4-350,2 1 0,-1 0 0,4 3 639,-2-1 0,0-1 0,25-14 0,4-4 0</inkml:trace>
  <inkml:trace contextRef="#ctx0" brushRef="#br0">24731 4662 7748,'0'-15'168,"0"1"0,1 6 0,4 3 0,5 4 186,3 1 1,6 0 0,0 1 0,0 4-143,2 5 1,-4 2-1,6 4 1,-2 2-44,-4 1 0,-1 7 0,-3-2 0,-2 3-21,-1 2 0,-7-1 1,2 1-1,-4 0-203,-1 0 1,-8 4 0,-6 3 0,-8-1-174,-6 0 0,0-2 1,-1-4-1,0-2-162,0-3 1,1-3-1,0-6 1,4-3 161,5-2 0,0-5 0,5-10 0,6-6 195,4-7 0,4 1 0,2-7 0,4-2 173,9-1 0,-1 3 0,5 1 0,-3 4 239,-1 6 0,4-1 0,0 6 1,-1 0 38,-2 3 1,0 4 0,1 1 0,2 1-174,-1 4 1,0 3-1,-1 6 1,2 1-319,-1-1 0,-2 5 0,-2 1 0,1-3-733,-1-1 0,-4-6 1,-1-1-2215,3 3 3020,0-6 0,-29-19 0,-9-11 0</inkml:trace>
  <inkml:trace contextRef="#ctx0" brushRef="#br1">6129 2950 7883,'-24'9'0,"1"-1"0,2 0 427,4 0 231,1-5 1,8 2-281,3-10 0,5-3 0,3-6 65,2 0 0,6 4 0,-1 0-1,3-1 0,1 5 0,0 1 0,2 3 30,4 2 1,-3 0 0,7 0-1,2 0 63,1 0 0,2 0 1,-1 0-1,3 0-102,2 0 0,6 0 0,7 0 0,4 0-112,1 0 0,6 0 0,7-1 1,2-2-88,3-2 1,-1-5 0,-1 4-1,-4-2 35,-4-3 1,-2-1-1,1 1 1,-2 3-272,-3 2 0,-4-1 0,-7 4 1,-4-2-48,-4 2 0,-5 2 1,-5 1-1,-5 1-439,-3 4 38,-2-3 1,-6 6 315,-3-4 0,-5 0 1,-5 4-1,-4-2-62,-4-3 0,-8-1 0,-5-2 0,-4 0-150,-4 0 1,-10 0 0,-3 0-1,-7 0-14,-10 0 0,-6-5 1,-5-1-1,-4-1 141,-1 1 0,37 3 0,-2 1 1,-2 2-1,0 0 0,0 0 1,0 0 90,1 0 1,1 0 0,1 2 0,1 1 0,-37 2 0,7-1 112,4 3 1,21-6 0,7 4 0,12-3 322,10-2 1,9-2-76,5-3 0,12 4 0,7-6 0,8 3 33,6-1 0,7-5 1,5 5-1,6 1 272,7-3 1,6 4 0,7-5 0,7 2-183,5 3 0,1-4 0,-37 4 1,2 0-1,3 0 0,0-1-155,4 1 0,1 0 0,1-2 1,1 0-1,1 3 0,0 0 1,-2 0-1,0 0-143,-2 1 0,0 1 0,-1-1 0,1 0 0,-2 0 0,-1-1 0,-2 0 0,-1-1-12,-4 2 0,0-1 1,34-4-1,-5-1 0,1 1 17,0-1 1,-13-4 0,4 2 0,-4-3-146,-2 3 1,-3-2 0,-2 4 0,-3 1-58,-7-1 1,-6 3 0,-11 4-296,-4 0-174,-4 0 521,-8 0 0,-8 0 0,-10-2 0,-3-1-107,-1-2 0,-9-5 0,-4 6 0,-6-1-71,-4-2 0,-3 6 0,-8-4 0,-3 3-133,0 2 1,0 0 0,4 0-1,-1 0 65,2 0 0,3 0 0,3 0 0,3 0 127,2 0 0,1 0 0,7 0 1,3 0-22,5 0 0,5-1 1,2-2-291,3-2 201,6-6 0,3 9 61,9-3 1,4 4 0,1 1 242,1 0 0,-1 0 0,0 0 1,1 0 136,-1 0 1,2 5-1,2 1 117,1 2 0,0-5 1,-4 3-1,-1-1-38,0 0 1,6 1 0,0-2 0,1 0-137,0 0 1,4-3 0,-1-1 0,4 0-78,0 0 1,-4 0-1,0-1 1,0-3-179,-1 0 1,2-3 0,-6 4 0,-1-2-375,-2 2 1,-2 1 0,1 1-1170,-1-4 563,-6 3 1,-3-4 1166,-10 6 0,-54-19 0,20 7 0,0 0 0</inkml:trace>
  <inkml:trace contextRef="#ctx0" brushRef="#br1">13955 2691 7859,'-2'-8'304,"-1"1"1048,-2 1-918,1 4 1,12-4 0,6 6-1,8 0 143,6 0 0,7 0 1,6 0-1,10 0-208,12 0 0,14 0 0,-35 0 0,2 0 0,3-1 0,0 0-168,2-1 1,1-1 0,3 1-1,0-2 1,1-1 0,0-1 0,1 2-1,-1 0-109,0 1 0,-1-1 0,1 0 0,-1-1 0,-7 2 0,0 1 1,-2 0-1,-1-1 64,-1 0 1,0 0 0,-1 2-1,1 0 1,33-4 0,-5 4 57,-6 1 0,-5 0 1,-3 0-1,-3 0-304,-5 0 0,-11 0 0,-9 0 0,-7 0-153,-5 0 0,-9 1 260,-7 4 1,-8-2 0,-12 7-1,-5 1 20,-7 2 0,-11 0 1,-10-2-1,-5-1-204,-4 1 0,-10-3 0,32-4 0,-1 0 0,-2 0 0,1 0 10,-1 0 1,0 0 0,-4-2 0,-1-1 0,-2 1 0,0 1 0,-5-2 0,-1-1-15,-3 0 0,0 0 1,0 0-1,0 0 1,-3 0-1,1 0 1,0 0-1,2 0 98,2 1 0,0-2 0,1-1 1,2 0-1,6-1 0,2-1 1,-33-2 149,17-1 1,17 3 0,15 2 179,9-3 0,11 4 0,20-4-279,9 3 0,8 2 0,9 0 0,7 2 243,8 3 0,11-4 0,7 4 0,6-3-78,7-2 1,-40 0 0,2 0-1,1 0 1,1 0 0,2 0-1,0 0-64,1 0 1,1 0 0,3 0-1,1 0 1,0-1 0,1 0 0,0 0-1,0-1-93,1 0 0,-2-1 0,-4-2 1,-2 0-1,0 3 0,0 0 0,-4 0 1,-2 0-133,35 1 0,-16 1 0,-23 0 168,-12 0 1,-18 1 0,-13 4 93,-13 5 1,-15 3 0,-12 3 0,-11 1-298,-10 2 1,-10 7-1,34-15 1,1 0-1,-3 1 1,0-1-8,-1-2 0,-2 1 0,-3 0 1,-2 1-1,2-1 0,-1-1 1,0-1-1,0 0 9,0-2 0,0-1 0,4 1 1,1-1-1,2-1 0,0-1 1,-34 3 487,9 0 1,21 1-104,24-2 0,26-4 1,14 4-1,14-3-96,13-2 0,13-7 1,15-2-1,7-6 15,-35 6 1,0-1 0,3-1 0,-1 0 0,1-3 0,0-1 0,1 1 0,1 1-81,2 1 0,0 0 0,4-2 0,2 1 0,-1 0 0,0 2 0,-1-2 0,-1 0-224,0 1 1,-2 0-1,-3 1 1,-2 1-1,0 3 1,0 0-1,-3 0 1,0 1-281,-2 1 1,-1 0-1,28-1 1,-13 6-1,-5 0 115,-8 0 1,-1 0 0,-9 0 343,-5 0 0,2 5 0,-5 0 0,3-1 0</inkml:trace>
  <inkml:trace contextRef="#ctx0" brushRef="#br1">25795 2906 7936,'7'8'488,"2"-1"1,4-2-182,2-1 0,4 6 0,2-5 0,1-2-77,3-1 0,3 2 0,2 1 0,2-2-18,2-1 1,1-2-1,-2 0 1,4-2-81,0-2 0,-2 2 0,-6-4 0,0 1 37,-1 0 0,-5-5 0,-4 6 0,-5-1-140,-4-2 1,-5 6-1,-12-4 45,-7 3 1,-4 1 0,-9-2-1,-5-2-108,-3 2 1,-5 1-1,-6 2 1,-4 0-28,-1 0 1,3 5 0,-3 0 0,0-2 13,0-2 0,3 4 1,-2 2-1,5-1 92,9 0 0,5 1-24,7-2 1,11-4 0,13 4 0,10-3-40,8-2 0,6 0 0,9 0 0,5 0 77,4 0 0,3 0 1,1 0-1,2 0 35,-2 0 1,-2 0 0,-4 0 0,-2 0 107,2 0 1,-5 0-1,-3 0 1,-6 0 104,-7 0 1,-5 1-193,-4 4 1,-10-2 0,-11 5 0,-7 0-32,-6 0 0,-3-3 0,-4 3 1,0 0-172,-3 0 0,-4-3 0,2 3 1,1-2-12,0-3 0,6 4 1,7-2-1,1-2-65,4-2 1,2-2 0,6-4 37,4-5 1,10-2-1,6-3 1,6 1 35,7-1 1,4 3 0,0 0-1,1 4 91,0 2 0,0-4 0,-1 6 0,1 0 30,0 3 0,0 1 1,-2 0-1,-2 0 166,-1 0 1,-6 5 0,3 1 0,0 0-489,3 1 0,-2-2 0,0-5 0,2 0 290,3 0 0,12-13 0,12-3 0</inkml:trace>
  <inkml:trace contextRef="#ctx0" brushRef="#br1">9869 10475 7866,'-14'0'-215,"4"0"877,1 0-255,5 0 0,-4 0 630,4 0 187,2 0-362,-4 0-614,6 0 0,0 1 0,1 2-6,4 2 1,-2 5 0,5-4-54,-1 2 0,2-3 1,-2 3-1,-1 0 35,0 0 0,6-3 1,-3 4-92,4 3 0,1-4 1,1 1-32,-1 2 0,0-3 0,1 0 0,-1 0 5,1 0 0,-3-3 0,0 3 0,-3-2-12,2-2 0,2 2 1,2-1-1,-1-2 37,0-1 0,1-2 0,-1 0 38,1 0 1,-1 0-1,0 0-49,1 0 0,-6 0 0,1 0 1,-1-2 17,-1-3 1,4 2 0,-6-7-38,2-1 1,-3 0-1,3 0 1,-2 1 30,-3-1 1,1-2 0,-1-1-16,2 0 0,-1-1 1,-4 1-1,0-1-12,0 1 1,0 0-1,0-1 1,0 1-95,0-1 0,0-4 0,0 0 0,0 0 4,0-2 1,0 5 0,0-3-1,0 1 12,0-1 0,0-2 0,0-3 0,0 4-11,0-1 1,0 5 0,-1-5 0,-2 2-23,-2 0 1,0 0 0,5 4-1,0-1 28,0-3 1,-5 3-1,0-3 1,2 1 3,2-1 0,-4 3 1,0-3-1,0 3-1,-1 1 1,4-4-1,-3 0 1,2 2 14,-2 1 1,4 1 0,-4 1 0,3-1-17,2 1 0,-4 0 0,-1-1 0,2 1-22,1-1 1,2 1-1,0 0 1,0-1 20,0 1 1,-5-1 0,0 1 0,2 0-13,2-1 1,1 1 0,0 0 0,0-1-42,0 1 1,0-1-1,0-1 4,0-3 1,0 8-1,0-3 8,0 1 0,1 2 1,2-1 9,2 3 0,2 6 1,-4-4 60,2 1 0,6 4 37,-2-3 0,-1-1 22,2 1 1,0 1-49,4 4 0,0 0 0,1 0-12,-1 0 1,1 0 0,-1 0-40,0 0 1,1 0-1,-1 0-54,0 0 1,-4 4-1,0 1-306,1-2 1,-3 4-395,1-3 0,-4 1-1181,5-5-813,-7 7 1314,3-6 0,-12 6 729,-4-7 1,-2 0-1,-3 1 1,1 2 690,-1 2 0,-17 14 0,-7 5 0,-5 0 0,1 0 0</inkml:trace>
  <inkml:trace contextRef="#ctx0" brushRef="#br1">10042 10072 6077,'-8'-7'1215,"1"4"-344,7-6 0,2 5 0,3 0 0,4 0-208,4 0 0,2 2 0,-1-3 0,2 4-77,3 1 0,-1 0 1,4 0-1,0 0-161,1 0 1,1 0 0,6 0 0,2 0-105,2 0 1,-1 0 0,-4-2 0,0-1-75,0-2 0,-1-1 0,1 2 0,0-2-211,0-2 0,-2-2 1,-2-2-1,-2 0-387,-2 3 0,-2-1 0,-5-3-2199,1 4 991,-7-4 1,-4 11 521,-8-2 1,0 4 0,-4 4 0,0 6 1036,0 3 0,-20 46 0,-11 11 0</inkml:trace>
  <inkml:trace contextRef="#ctx0" brushRef="#br1">11351 9381 7794,'0'-14'-444,"0"-1"1,-2 3 0,-1 0 1191,-2 3 1,-1-1-298,1-4 1,4 4 0,-6 2 200,1 2 0,3 1-218,-7 5 1,5 0-1,-4 0-116,-3 0 1,6 2 0,0 2 0,1 6-53,0 3 1,-6 1 0,3 2-1,-2 2-28,1 1 1,-1 7 0,-4-1 0,-1 5-33,1 4 0,4 6 0,1 0 1,-2 5 42,-2 3 1,0 11 0,2-3 0,3 0-27,1-2 0,3-3 0,4 2 1,1-5-81,4-3 1,-2-10-1,8-5 1,4-6-28,2-3 1,3 3 0,-4-6 0,1-4-277,2-3 1,1-3-1,-6 3 1,0-1-240,1 1 1,-1-3-1,0 0 1,1-1-330,-1-4 1,1 3 0,-3 1 0,0-1-387,-3 0 1,-4 1 0,5-4-1501,1 2 2614,-5 0 0,-12-5 0,-10 0 0</inkml:trace>
  <inkml:trace contextRef="#ctx0" brushRef="#br1">11466 9741 7794,'10'0'735,"-2"1"-101,-2 4 1,0 2 0,-2 4 0,0-2-82,0 3 0,2 0 0,0 3 1,1 1-85,-1 3 1,5 2-1,-3 4 1,2-1-118,0 2 1,-1 1 0,6 2 0,-3 0-203,-2-1 1,3-4-1,-4-1 1,3-2-156,-3-4 1,4-1 0,-5-2-1050,0 1 1,3-6-2510,-6 1 2299,0-7 0,-5-3 1,0-9 1263,0-4 0,-26-27 0,-6-6 0</inkml:trace>
  <inkml:trace contextRef="#ctx0" brushRef="#br1">11754 9683 7794,'-7'-8'1205,"6"2"1,-7 7 0,5 4-715,-2 5 1,-5 3 0,4 3 0,-2 3-61,-3 5 1,-4 3 0,-2 3 0,-4 4-111,-1 4 1,-2 4-1,-5 3 1,0-1-221,0 0 0,7 0 0,3-10 0,3-4-837,1-4 17,1-5 1,6-15-1,5-6-402,6-8 0,3-10 1,6-2-1,-4-3 1121,-2-2 0,-1-41 0,-5-11 0</inkml:trace>
  <inkml:trace contextRef="#ctx0" brushRef="#br1">11941 9165 8535,'-8'7'816,"1"-4"0,9 6 0,1 3-270,2 0 0,6 3 0,-1 1 0,4 3-77,5 5 1,-3 3 0,5 2 0,-2 0 3,1 0 1,-1 6 0,-3 3-1,1 4-157,2 1 1,-4 2-1,-6 1 1,1 3-144,-2 3 0,-2-4 0,-6 3 0,-1-2-31,-4-2 0,-8 2 0,-8 1 0,1-1-136,-1 1 0,-5 3 0,2-5 0,-3-2-160,-2-1 0,1-4 0,-1-2 0,2-7-639,3-7 1,3-6 0,7-9 0,1-7 792,3-6 0,2-42 0,3-20 0,1-6 0,0-1 0</inkml:trace>
  <inkml:trace contextRef="#ctx0" brushRef="#br1">12890 9813 7659,'-14'0'902,"4"0"632,1 0 1,7 0-1023,2 0 1,7 0-1,7 0 1,0 0 7,1 0 1,4 0-1,2-2 1,1-1-137,4-2 0,-1 0 1,1 5-1,-2 0-50,1 0 0,1 0 1,0 0-1,-2 0-229,1 0 1,-2 0 0,-1 0-1,-1 0-470,-4 0 1,-1 0 0,-1 0-2409,-1 0-367,0 0 2476,-6 0 1,-3 0-1,-10 2 1,-4 1-128,-4 2 1,-1 1-1,-2-2 791,-4 0 0,-21 20 0,-10 8 0,-8 0 0,1 0 0</inkml:trace>
  <inkml:trace contextRef="#ctx0" brushRef="#br1">12804 10201 8315,'-8'7'719,"8"-6"1,10 4-1,4-5-78,5-5 0,8 2 1,7-7-1,0 1 139,1 1 1,-3-5 0,4 5 0,1-2-373,0 1 1,-5 6 0,2-2 0,-4 3-431,-1 2 1,-7 0 0,-1 0 0,-2 0-519,0 0 1,0 0 0,-4 0-296,-1 0 1,1 0 0,-3 2 0,0 1-2370,-3 2 3204,1 0 0,-9 14 0,-2 5 0</inkml:trace>
  <inkml:trace contextRef="#ctx0" brushRef="#br1">15494 9295 7740,'-6'-8'-74,"4"-5"0,-4 5 928,0 0 961,4-5 5,-4 5-1295,6 0 0,0 8 0,1 10 0,2 3-52,2 1 0,0 7 0,-3 3 1,1 3-172,2 2 1,-1 0-1,-4-1 1,0 3-12,0 2 1,0 2 0,0 5 0,0-1-83,0 1 1,0 0-1,0 0 1,0-2-40,0 2 0,0-5 0,0-1 0,0-6-137,0-4 1,0 2-1,0-7-95,0-1 0,0-7-675,0-1 0,2-7-858,3 2 0,-4-5 67,4-5 1,-3 2-1,-4-5-405,-3 1 0,1 2 1933,-11 5 0,10-6 0,-7-2 0</inkml:trace>
  <inkml:trace contextRef="#ctx0" brushRef="#br1">14574 10302 7799,'8'-10'877,"-4"1"0,0 1 0,-1-3-291,2 1 0,1 5 0,-1-3-1,4 2 1,4-1-1,3 4 1,2-2 20,1 2 0,7 2 0,-2 1 0,4 0-85,6 0 0,3 0 1,6 0-1,0 0-88,0 0 0,5 0 0,3 0 0,4 0-42,4 0 0,1 0 0,-2 0 0,1 0-28,3 0 1,2 0 0,4 0 0,-6 0-95,-3 0 0,-6 0 0,0 0 0,1 0-59,2 0 1,-5 0 0,-3 1 0,-3 2-114,-2 2 0,5 0 0,0-5 0,-2 0-54,-1 0 0,-2 0 1,2 0-1,0 0 44,-2 0 1,3 0 0,-8-2 0,6-1-144,4-2 1,3-6-1,6 3 1,-1-1-39,-3-1 0,-3 5 0,-6-3 0,1 0 45,-2 0 0,2 5 0,-11-2 0,-2 4 19,-2 1 1,2 0-1,-3 0 1,-5 0-10,-2 0 0,-6 0 0,5 0 0,-4 1-399,-2 4 0,2-3-33,-7 2-2695,3 4 0,-5-8 1558,-3 0 1,-7-6 0,-6-8 0,-8-2 1607,-5-3 0,-21 3 0,-18 0 0,-3 0 0,-5-5 0,0 1 0,0 0 0</inkml:trace>
  <inkml:trace contextRef="#ctx0" brushRef="#br1">14214 11439 7652,'-8'-7'1528,"2"4"1,7-5-1077,4 2 0,3 1 0,6 5 1,1 0-46,-1 0 1,1 0 0,1 0-1,1 0 73,2 0 1,2 0-1,-3 0 1,2 0-140,3 0 0,-4 5 0,3 1 0,1 2-149,-1 3 0,-3-3 1,4 2-1,-3-1-63,-2-1 0,4 5 1,1-3-1,-1 1-22,-3-1 0,2 2 0,0-4 0,1 2-92,4 0 0,-5-6 0,-2 6 1,-3 0-20,-2-2 0,2 4 1,0-2-1,0 3 44,-3 1 1,-3 0-1,1 1 1,-3 1-17,-2 3 1,1 3 0,-4 7-1,2 0-33,-2 0 0,-2 0 0,-1-1 0,0 1-59,0 0 1,-4 0 0,-1-2-1,0-3-82,-1-5 1,4-3-53,-3-2 1,4-7 122,1-7 1,0-7 0,0-7 33,0 0 0,0-2 1,0-4-1,0-2 88,0 0 0,0-6 0,0 4 0,0-3-1,0-1 0,0-1 0,0-2 0,0-1 8,0-1 0,0-2 0,0 3 0,0-4 46,0 0 0,0 2 0,0-4 0,0-1-20,0 3 1,4-6-1,1 5 1,0-3 9,1-3 0,-4 8 0,3-7 0,-2 6 67,2 4 1,-2 1 0,5 3 0,-2 0 58,-2 4 1,-3 4 0,-1 5 257,0 1 29,0 6-275,0 1 0,0 9 2,0 3-94,0-4 1,7 6 66,2-7 0,4 0 0,1 0 0,2 0 66,3 0 1,-1 0-1,6 0 1,2-2 113,1-3 0,5 2 0,4-6 0,9-1 67,5 2 0,4-5 0,8 4 0,7-6-260,6-4 1,-1 3-1,4-3 1,-1 3-187,0 2 0,-36 6 0,1 1 0,38-7 0,0 1 0,-4 3 0,-7-1 0,-2 5 0,4-2 0,4-3 0,-3 3 0,1 0 0,-4 0 0,0 0 0,-2 0 0,2-4 0,-1 3 0,-4-2 0,2 4 0,-4 1 0,-1-1 0,-2-2 0,-3 3 0,-3 1 0,-5 2 0,-4-2 0,-2 3 0,-4-3 0,-6 2 0,-6-2 0,-5 4 0,-7-4-1503,0 3 155,-6 2 0,-3 2 1,-11 1-1846,-9 2 0,-1 5 3193,-8-6 0,7 1 0,-4-5 0</inkml:trace>
  <inkml:trace contextRef="#ctx0" brushRef="#br1">15250 11453 7819,'0'-14'1373,"0"-1"1,0 1-918,0-1 1,0 6 0,0-1 99,0-1 0,0 3 1,0-1 29,0-3 1,6 0 0,4-3-288,3 1 1,6 1 0,0 2-1,0 1 125,2-1 1,-3 3 0,4 0 0,0 2-111,1 2 1,-4 3 0,5 1-1,0 0-108,-2 0 0,1 5 0,-6 3 1,2 3 11,-1 5 0,-2 8 0,-3 0 1,-2 3-283,-2 2 0,-5 4 0,0 2 0,-2 1-169,-2-1 1,-2 0 0,-2-1 0,-6 2 100,-3 1 1,-6 3-1,0-6 1,1-2-115,2-2 0,-3-6 1,0-2-1,0-1-21,-2-3 1,5-7 0,-3-3 0,1-2 75,-1-3 1,3-3-1,-3-4 1,3-8 85,2-5 1,4 1 0,0-5 0,1 2 71,1 0 1,1-5 0,7 3 0,0 0 190,0 0 1,7 2 0,2 5 0,4-1 188,2 1 1,4 0-1,2-1 1,1 3 26,3 2 0,3-1 0,0 6 0,3 2-45,2 1 1,-2 2 0,2 2-1,-4 3-188,-5 4 1,-2 4 0,-4 1-1,0 1-208,-6-1 0,1 5 0,-8 2 0,-2 0-314,-1 0 0,-2-1 0,0-2 0,0 1-1165,0-1 1,0-7 0,-2-1-937,-3 1 0,2-5 2482,-6-1 0,2-39 0,4-20 0,-4-2 0,0 0 0</inkml:trace>
  <inkml:trace contextRef="#ctx0" brushRef="#br1">15926 11324 7819,'-10'8'0,"2"-2"0,2 0 0,0-4 0,2 4 1058,0 1 1734,-1-6-1919,5 6 1,1-9-234,4-3 0,-2 2 0,5-6-20,-1-3 0,4 0 1,-1-3-289,2 1 1,3-1 0,-1 1-139,1 0 1,-1 4 0,0 2 0,1 2-74,-1 2 0,-4 3 0,-1 1 0,2 0-27,2 0 1,2 0 0,-1 0 0,0 1-53,1 4 0,-1 3 0,-1 7 1,0-1 26,1 0 0,-7-4 0,7 0 0,0-1 17,4-1 1,-2 3-1,3-6 1,-3-2 6,-2-1 0,6-2 1,0 0-1,1 0-63,0 0 0,3-6 0,-5-4 1,0-3-194,2-1 1,-5-1-1,3 1 1,-3 0-678,-1-1 0,-7 6 0,-4-1 0,-2-1-277,-2-2 1,0 3 0,-2 2 0,-2 2 33,-6 3 1,-3 1 0,-3 2 1082,-3 0 0,-22 24 0,-11 10 0,-6 2 0,0 0 0</inkml:trace>
  <inkml:trace contextRef="#ctx0" brushRef="#br1">16156 11367 7648,'-8'-8'4438,"2"1"-3754,6 7 1,0 2 0,0 3 0,0 4-240,0 4 0,5 3 0,-1 2 1,0 2-180,-3 3 1,4 1 0,0 5 0,-2-1-202,-1 1 1,-1 0 0,2-2 0,2-1-358,-2-2 0,-1-2 0,-2 2 1,0-5-976,0-3 1,5-1-379,0-1 0,-1-8 1645,-4-6 0,13-89 0,-5 30 0,0 0 0</inkml:trace>
  <inkml:trace contextRef="#ctx0" brushRef="#br1">16372 11381 11349,'10'0'1228,"-2"2"1,-2 2-735,-3 6 1,4 3-1,-3 1 1,1 2 49,2 3 1,-6 5 0,4 8 0,-3 4-316,-2 0 0,0 1 0,0 3 0,0-3-336,0-2 1,0 3 0,0-4 0,0-2-983,0-2 1,0-7 0,0-4-693,0-3 0,1-8 1781,4-3 0,-10-55 0,4-14 0</inkml:trace>
  <inkml:trace contextRef="#ctx0" brushRef="#br1">17135 11309 7768,'6'-8'523,"-4"2"1,4 4-51,-6-3 0,0 2-145,0-6 0,-2 5 0,-1-2 243,-2 0 0,-6 4-160,2-3 1,-4-1-205,-2 1 1,1 0 0,0 5-86,-1 0 0,1 0 0,-1 0-29,1 0 1,0 2 0,-1 1 0,1 3-12,-1 2 1,1-3-1,0 5 1,-1 1-59,1 2 0,0 1 1,1 1-1,2-1 20,1 0 1,0 2 0,-2 2 0,0 3-4,3 1 1,1-3 0,-3 5 0,3 0-3,1-1 1,-2 4 0,4-3-1,2 1-15,1-1 1,2 3 0,0-3 0,0 2-24,0-2 0,5-2 0,1-4 0,2 1 28,3-1 0,-3-2 0,2-3 1,1-2 16,2-2 1,1-6 0,1 2 51,-1-3 0,5-2 0,1 0 0,-3-2 5,-1-3 0,-2-2 1,1-8-1,-1 1-12,1-1 1,2-4 0,-1 0-1,-3 0-17,0-2 1,0 3 0,1-4-1,0 1-42,1 4 1,-6-4 0,-1 2-1,-1 0-14,-4-2 0,3 5 0,-1-3 23,-2 3 1,-6 1 0,-3 1 0,-2 1 1,-3 3 0,-2-1 1,-2 5-1,-1-1-72,-3 1 1,2-5 0,-6 3 0,2-2-85,4 1 0,1 4 1,1-3-1,1 1-245,0 4 1,-1-3-770,1 1-319,6 0 0,2 12 611,6 2 0,4-1 0,3 0 0,-1 0 835,1 0 0,4 8 0,-3 7 0</inkml:trace>
  <inkml:trace contextRef="#ctx0" brushRef="#br1">17365 10762 7768,'-15'0'841,"6"0"899,-1 0-853,7 0 1,-2 0-359,10 0 1,3 2 0,6 1-101,1 2 0,-1 1 1,0-2-1,1 2-130,-1 2 0,1-3 0,-1 4 1,0 1-79,1-2 1,-6 5-1,1-4 1,1 4-95,2 1 1,0 1 0,-2-1 0,-3 1-18,-2-1 1,1 5 0,-4 2-1,2 0-165,-2 0 0,-1 3 1,-2-4-1,-2 1-133,-3 0 0,2 3 0,-7-5 0,-1-1-63,-2-2 0,-1-2 1,0 0-1,-1-1 94,1-3 1,-1-4-1,1-6 1,0 0 96,-1 0 0,6-1 1,-1-4-1,0-5 67,2-3 0,2-3 0,6-1 0,0-4 105,0-1 1,0 4 0,0-1-1,2 3 255,2 2 1,0-1-1,5 2 1,2 2-35,2 2 0,2 5 0,-1 0 1,0 2-83,1 2 1,1 0-1,1 0 1,3 0-174,-3 0 0,-1 5 0,-1 1 1,-1 1-527,0-1 0,1 5-832,-1-1 0,0 3-771,1 1 0,-7-4-1282,-3-1 3333,-4-6 0,-26-3 0,-7-8 0</inkml:trace>
  <inkml:trace contextRef="#ctx0" brushRef="#br1">17206 10187 7436,'-8'0'1007,"-4"0"1,8 0 91,-5 0 247,6-7-915,-4 6 0,9-7 1,3 5-1,4-2-41,4 2 0,3 1 0,2 2 0,2 0-18,3 0 1,6 0 0,4 0 0,1 0-64,1 0 1,-3 0 0,6 0 0,1 0 51,-3 0 0,4 0 1,-6 0-1,-1 2-20,3 2 1,-8-2-1,3 3 1,-7-4-118,-3-1 1,3 5 0,-5 0 0,-2-2-23,-1-1 0,-1-2 1,-1 0 176,0 0 1,1 0-302,-1 0 1,-4 0-497,-1 0 0,-4 0-570,5 0-448,-7 0-506,3 0 450,-6 0 0,-1 0 539,-4 0 0,2 1 0,-7 3 1,1 2-1702,1 2 2654,-5 2 0,-46 30 0,19-17 0,1 0 0</inkml:trace>
  <inkml:trace contextRef="#ctx0" brushRef="#br1">18818 10446 7861,'0'8'2152,"0"0"-822,0-3-767,0-4 1,0 7 0,1-5-222,4 2 1,-2 0 0,5-3 0,0 1-38,0 2 1,2 4 0,4-4 0,-1 0-62,-3 1 0,4-4 0,-1 4 0,4-1-42,1 0 1,-2 0 0,-2-5 0,2 0-27,4 0 0,-4 0 1,3 0-1,-3 0-94,-2 0 1,1-5 0,-1-2-1,0-1-96,1-3 0,-3-2 1,0 1-1,-4 0 14,-2 3 0,5-1 0,-3-4 0,0-1-27,-3 1 0,-3 4 1,-2 1-1,0-2-25,0-2 0,0 3 0,0 1 56,0-2 1,0-2-1,0-2 7,0 1 1,0 4-1,0 1 1,0-2-186,0-2 1,0-2-117,0 1 0,-2 0 261,-3-1 1,4 6-1,-6 1 24,1 1 1,3 2-1,-5 4 1,0-2-18,0-2 0,3 0 1,-5 5-11,-1 0 0,-2 0 0,-1 0 9,0 0 1,-1 0 0,1 0 0,-1 0-67,1 0 0,0 5 1,-1 1-1,1 2 22,-1 3 0,1 2 1,-2 2-1,-2-1 24,-1 0 0,-1 6 0,2-1 1,-1 0 48,1 2 0,-3 0 0,2 4 0,2-1 22,1 2 1,1 1 0,1 2 0,-1-1 100,1 1 1,1 0 0,2 0 0,3 0 105,2-1 1,-1 1 0,4 0-1,-2 0 29,2-1 0,2-4 0,2 0 0,2 2-10,2 1 1,6 0 0,-1-1 0,3-4-165,1-1 1,0 3 0,1-5-1,-1 0-30,1 2 0,4-10 1,0 4-1,0-2 0,2-1 1,-5-2 0,3-2 0,-1-2 43,1-3 1,-2-1-1,6-2 1,-1-2-44,1-2 0,-6-3 1,4-4-1,-2 2-163,0-3 1,1 0 0,-6-1 0,-1 2-394,-4 1 1,4 0-250,-3-4 0,-2 1 1,0 2-2276,-2 1 1,0 6 3018,-1-6 0,-29 7 0,-1-4 0</inkml:trace>
  <inkml:trace contextRef="#ctx0" brushRef="#br1">19393 9453 7770,'-14'0'448,"-1"0"1,6 0 749,-1 0 244,7 0-642,-3 0 0,7 0-34,4 0 0,3 0 0,6 0-273,1 0 1,-1 0-1,1 0 1,-1 0-80,0 0 0,1 5 0,1 0 0,1-1-91,3 3 0,4-6 1,-5 4-1,0-3-28,2-2 1,-4 5-1,7-1 1,0 0-122,-1-3 1,2-1-1,-6 0 1,-1 0 56,-2 0 1,3 0-1,0 0-181,-1 0 0,-2 0 1,-3-1-362,-4-4-402,-2 3-507,-7-4-260,0 6-122,-7 0 544,6 0 1,-7 0-664,3 0 450,3 0 0,-6 0-1552,3 0 2823,4 0 0,-31-7 0,0-1 0</inkml:trace>
  <inkml:trace contextRef="#ctx0" brushRef="#br1">20573 8705 7832,'0'-15'0,"0"1"0,0 0 0,0-1 284,0 1 1,0 4 0,0 1 32,0-2 1,0 3 0,-2 0 320,-2 1 0,2-4 184,-3 1 1,2 4-292,-2 1 0,2 4 73,-7 1 0,6 0 0,-6 1-312,-1 4 0,3-2 1,-2 8-1,1 4-15,1 2 1,-5 4-1,3-2 1,-2 5-26,-3 3 1,1 2 0,-1 0 0,1 1 3,0 4 1,-1-2-1,1 8 1,-1 1-7,1 1 0,0 9 0,-1-8 0,2 4-39,4 2 1,2-4 0,7 3 0,0-3-41,0-2 1,0-6-1,2-2 1,1-2-137,2 1 0,6-2 0,-3-6 0,2-4-98,-1-1 0,-1 3 0,4-3 0,-3-1-170,2 1 1,-3-2-1,2-4 1,1-1-307,2 0 0,-3 1 0,-1-2 0,1-2-593,-2-2 1,5-5-1,-4 2-789,4 0 0,1-6 0,-1 0 1921,-3-8 0,-10-30 0,-8-8 0</inkml:trace>
  <inkml:trace contextRef="#ctx0" brushRef="#br1">20659 9050 8018,'-6'-8'3746,"6"2"-3127,0 6 1,2 0-1,6 1-58,-2 4 0,3-2 1,-2 7-1,1 1 36,3 2 0,-3 1 0,0 1 0,0 1-185,0 3 1,0-3 0,3 5 0,-1-2-214,1 0 0,0 5 1,0-3-1,-1 0-47,1-1 1,0 4 0,1-4-1,-3-3-133,2-1 1,-3 3 0,0 0-1,0-3-519,0-4 1,-5 0-1,4-4-1603,-1 0 1,-4 0-49,3-3 1,-5-3 315,-5 3 1835,3-10 0,-42-10 0,-4-7 0</inkml:trace>
  <inkml:trace contextRef="#ctx0" brushRef="#br1">21019 8921 7850,'-14'0'88,"4"0"795,0 0 0,1 0-226,-6 0 0,6 1 0,-1 2 1,1 4-166,1 1 1,-5 1 0,3 6-1,-4-1 45,-5 1 1,3 5 0,-5 4 0,0 5-134,-3 5 0,-3 3 0,-2 6 1,0 0-6,1 0 1,4 0 0,1-1-1,1-2-151,0-2 0,6-6 0,0 0 1,6-6 78,4-7 1,1-8-1426,5-1-81,0-7 0,1-8 131,4-9 0,-3-4 0,3 4 1,-4-1-918,-1 1 1,2-1 1964,3 1 0,-10-13 0,3-3 0</inkml:trace>
  <inkml:trace contextRef="#ctx0" brushRef="#br1">21148 9252 7813,'-6'-8'100,"-4"3"1,2 3 0,-1 2 1205,-2 0 0,4-1-442,3-4 1,4 3-1,4-3-25,6 4 1,3-4-1,1 0-154,0 2 1,1 1-1,-1 2 1,1 0 7,-1 0 0,5 0 1,0 0-1,-1 0-58,-2 0 1,3 0 0,2 0 0,1 0-277,4 0 1,1 0 0,2 0 0,0 0-137,-1 0 0,1-4 1,-2-1-1,-1 2-66,-2 1 0,-2-3 0,2 0 1,-3 1-407,0-3 1,-7 4 0,2-5 0,-5 0-842,1 0 1,-6 3-1,-1-4-550,-4-2 1,-1-2 0,0-2 401,0 1 1,-6 6-1,-4 3 1,-4 4-460,-5 1 1697,-4 0 0,-14 31 0,-6 14 0,-3 3 0,0 0 0</inkml:trace>
  <inkml:trace contextRef="#ctx0" brushRef="#br1">21537 9842 7795,'9'0'-11,"1"0"1,-7 1 813,2 4-358,-3-3 1,-2 6 15,0-4 0,0 0 96,0 5 0,6-6-118,4 2 1,-2 2-1,1-3 173,2-1 1,2-3 0,2-4 0,-1-6-197,0-3 1,1-3 0,-1-3 0,2-5 77,3-3 0,-3-5 1,5-3-1,-2-7-50,0-2 1,5 2 0,-4-6 0,-3 3-291,-1 2 0,-1 1 0,-1 3 0,-1 2-130,-4 2 1,4-1-1,-5 4 1,2 0-51,-1 5 1,-4-1 0,3 5 0,0-1-71,0 0 0,-3 2 1,3-2-1,-2 5-11,-3 3 1,4 1 99,-2 1 3,6 6-26,-10 1 1,6 14 0,-7 2-34,0 4 0,-5 6 1,0 2-1,2 2-79,1 2 1,-2-2 0,-3 1 0,1 1 78,-1 2 0,-2 2 1,4 0-1,0 0 47,-1-1 1,4-4 0,-3-1 0,4-2 33,1-4 1,0-1 0,0-1 0,1-1-5,4 0 0,3-6 1,7-3 38,-1-3 1,5-2-1,0-2 1,1-3 26,0-4 1,-2-9 0,4-1 0,-1 0-67,-3-2 0,2 0 1,0-4-1,-3 2-21,-1 2 0,-3-3 0,-2 7 1,-1 1-9,1 0 1,-5 9 21,-1-7 0,-3 11 63,-2 3 1,0 6-1,0 9-31,0-1 1,0 0-1,-2 2 1,-1 2-158,-2 1 1,0 0 0,5-4 0,0-1-333,0 1 1,0-1-1,0 2-651,0 3 1,0-3 0,0 3 97,0-3 0,0-1-1691,0-1 2694,0 0 0,-12-38 0,-4-9 0</inkml:trace>
  <inkml:trace contextRef="#ctx0" brushRef="#br1">22328 8360 7795,'-8'-7'746,"2"4"-161,6-7 0,1 7 1,4-2-1,3 5-27,0 5 0,5-2 0,-5 7 0,2 1-33,-1 2 1,1 1-1,4 2 1,-1 2-81,-4 1 0,4 2 0,-3-4 1,3 4-147,1 2 0,0-1 0,1 4 0,-1-2-115,1 1 1,-1 4 0,0 3-1,-1 3-5,-3 2 0,3-4 1,-5 4-1,1 0-6,1 0 0,-7-4 0,2 4 0,-4 0-114,-1 0 1,0-4 0,0 6-1,-1-1 11,-4-1 0,3-1 0,-4-4 0,1 4-118,0 0 0,1-4 1,2 2-1,-1-5-114,-2-5 1,0 3 0,5-5 0,-1 2-50,-4 0 0,3-6 1,-4-1-1,1-4-698,0-3 0,-6-2 1,1 1-1,-2-2-497,-3-1 0,1-4 1,-1 3 1405,1-4 0,-26-24 0,-11-11 0,-4-2 0,0 0 0</inkml:trace>
  <inkml:trace contextRef="#ctx0" brushRef="#br1">20717 9122 6863,'-15'0'1449,"6"-5"-1237,-1 1 1,7-3 7,-2 2 0,4 2-114,1-6 0,-2 5 0,-1-2 98,-2 0 0,0 2-84,5-5 1,0-1 0,0-4 60,0-1 1,-1 1 0,-2 0-25,-2-1 0,0 1 1,3-1-37,-2 1 1,2 0-1,-3-1-111,4 1 0,-1 1 0,-1 2-230,-2 1 0,0 6-1224,5-6 427,0 7 0,0-2-458,0 10 1475,0 3 0,0 19 0,0 3 0</inkml:trace>
  <inkml:trace contextRef="#ctx0" brushRef="#br1">22587 7899 7736,'0'-14'-385,"0"-1"0,0 1 763,0 0 1,0 4-1,0 0 1,2-1 6,3-2 0,-2 4 0,6-1 0,3 1-12,0 1 0,3-5 0,-1 5 0,0 0-15,1 3 1,-1-1 0,2 1-1,2 2-10,1 1 0,2 2 1,-4 0-1,3 2-68,-3 2 0,4 4 0,0 7 1,-1-1-107,1 1 1,3 4 0,-3 2 0,0 1-114,0 4 1,-2-1 0,-6 1 0,-4-1-65,-4 6 1,1-1-1,-1 8 1,-3 1 41,-5-2 0,-12 9 1,-9-3-1,-5 2-434,-4 0 1,-2-4 0,-5-1 0,3-3 72,2-2 1,-4-3 0,6-8 0,1-6 207,1-7 1,9-5 0,3-7 0,5-4 65,4-5 0,4-9 1,6-7-1,1-4 206,4-3 1,-2-1 0,7 7 0,1 3 251,2 5 0,1 3 0,0 1 1,1 1 448,-1-1 1,1 7 0,-1 4-398,0 2 1,6 2 0,-3 2 0,-1 2-284,0 6 0,-6 3 0,6 1 0,-5 2-173,0 3 1,2-3 0,1 4-1,-1-4-728,-3-2 1,2 0-1,-2 1-919,3-1 0,1-4 0,1-2-218,-1-2 0,0-1 1859,1-5 0,-52-32 0,-13-8 0</inkml:trace>
  <inkml:trace contextRef="#ctx0" brushRef="#br1">22803 9813 7746,'0'8'488,"0"-2"1,0-7 424,0-4-324,0 3 1,2-9 23,2 6 0,-2-1-2,3 1 0,-2-3-301,2-6 1,-2-1 0,5 1-1,0-1 23,0 1 1,1-7-1,7-3 1,2-3 27,1-2 1,7-1 0,-2-5 0,3-8 60,2-9 0,4 1 1,1 0-1,-2 2-35,-2 2 1,4-2 0,-1 1 0,-2 1-103,-6 3 0,2 5 0,-4 2 0,1 1-50,0-1 1,0 5 0,3-2 0,-1 4-44,-2 1 0,-5-4 1,5-1-1,0 2-53,-2 2 0,4 1 0,-6 0 0,1 0-186,0 1 0,-2-1 0,-4 2 1,-1 3-32,0 4 0,-1 0 1,-2 2-1,-3 4-994,-1 3-840,-3 7-1142,-4-2 2006,0 6 1,0 2 0,0 2 0,0 6 241,0 3 0,0 6 0,0 0 1,0 0 805,0 2 0,-12 21 0,-4 10 0</inkml:trace>
  <inkml:trace contextRef="#ctx0" brushRef="#br1">23666 9007 7753,'-5'-10'-137,"1"1"617,0-2 0,3 3 143,1-2 0,6 5 1,4-3-295,3 2 1,3 1 0,1 5-1,2 0 12,-1 0 1,-2 0-1,-2 0 1,2 0-3,3 0 0,-3 2 1,4 2-1,-4 6-150,-2 3 0,0-2 1,1 2-1,-1 3-81,1 0 0,-1 5 0,-1-1 1,-4 3-68,-4 2 0,-3 3 0,-2 0 1,0 1-115,0 0 1,-12 0-1,-2-1 1,-3 3-60,-4 2 0,-2-7 0,-5 3 1,0-4-26,4-2 0,-3-1 0,3-6 0,-1-2 68,1-6 1,3-4 0,7-4 0,-1-2-120,1-3 0,1-4 0,2-9 0,3-3 151,1-1 1,3-1 0,4-2-1,0 3 115,0 1 0,0 2 1,0 4-1,1 2 193,4 4 1,-2-2-1,7 6 1,1 2 59,2 1 0,-4 2 0,3 0 0,2 0 12,4 0 1,1 6-1,-5 2 1,2 2-179,3 0 0,-3-2 1,3 3-1,-3-2-290,-1 3 0,-6-4 0,1 1-186,1 2 1,2 2-951,1 2 0,-6-6-2972,-3 1 4253,-3-7 0,-28-29 0,-6-14 0</inkml:trace>
  <inkml:trace contextRef="#ctx0" brushRef="#br1">24529 9050 7753,'-8'-1'312,"2"-3"317,0 0 1,2-3-145,-5 2 0,4 4-176,-5-4 0,7 2 1,-3 0 105,-1-2 0,-1 0-221,-6 5 1,0 0 0,-1 0-95,1 0 1,0 0 0,-1 0 0,1 0-92,-1 0 0,1 0 0,0 0 0,-1 0 3,1 0 1,-1 5 0,1 1-1,0 1 29,-1-1 1,-1 5-1,-1-1 1,-3 1-26,3-1 0,1 2 1,2-2-1,-1 4 14,1 6 1,-1-4 0,3 3-1,0-3-42,3-2 1,6 5 0,-2 0 0,3 1-11,2 0 1,0-4 0,0 4 0,0-4 22,0-2 1,0 0 0,2-1 0,1-2 120,2-1 1,6 0 0,-1 2-57,2-2 0,-2-4 1,0-4-1,1 1 3,2 2 1,-4 0 0,1-5 0,1 0 39,2 0 0,1 0 0,0 0-11,1 0 1,-1-2 0,1-1 0,-3-4-61,-2-1 0,3 0 0,-4-3 0,3 2 13,-3-2 1,4 3-1,-5-2 1,2-1-24,-1-2 1,-1-1 0,3-1 0,-3 1-61,-1-1 1,2 1-1,-2 0 1,-1-1 9,0 1 1,1 4-1,-4 1 1,2-3 15,-2 0 0,-1-3 1,-2 1-1,0 0 2,0-1 0,-5 6 1,-2-1-1,-1-1 3,-3-2 0,3 0 1,-1 2-1,-1 1-12,2-1 0,-5 5 0,5-1 0,-1 3-2,-1-1 0,1 0-2,-6 5 1,1 0-979,-1 0 0,6 0-1066,-1 0 1,7 6 2060,-2 4 0,23 3 0,6 1 0</inkml:trace>
  <inkml:trace contextRef="#ctx0" brushRef="#br1">24731 8575 7753,'0'-9'-197,"0"-1"1030,0-1 0,0 3-194,0-2 1,6 2 0,4-1-215,3 4 1,-4-1 0,1 1 0,1 2-77,2 1 0,1 2 0,0 2 1,1 1-141,-1 2 1,1 6 0,-1-3 0,-1 1-37,-4 1 1,4 1 0,-3 7-1,3 1-77,1-1 1,-6 2 0,-3 1 0,-4 0-88,-1 0 1,0 4-1,0-2 1,-1 1-84,-4 0 1,-5 0-1,-7 3 1,-4-3-187,-1-5 0,2 0 0,-4-3 0,0-3-41,2 0 0,-3-5 1,5 0-1,3-2 171,1-3 0,1-6 0,3-5 1,2-3 112,5-5 0,4-2 1,1 4-1,0 0-65,0-1 0,6 1 0,4-1 237,2 1 0,3 1 0,-1 2 0,1 3 440,-1 2 0,0 1 1,1 5-311,-1 0 1,0 0-1,-1 1 1,-2 4-496,-1 5 0,-5-2 1,3 1-1,-2 3-374,-3 0 0,-1-2 0,-2 0 0,0 1-376,0 2 1,0 1 0,-2-1 0,-2-2-1419,-6-2 2378,-3 1 0,-21 3 0,-10 1 0,-3 1 0,0 1 0</inkml:trace>
  <inkml:trace contextRef="#ctx0" brushRef="#br1">24386 9122 7753,'-15'0'-77,"1"0"472,-1 0-53,7 0 0,2-1 1,8-3-27,2 0 0,0-6 0,4 4 0,0-1 228,0 1 0,1-5 0,6 1-108,-1-3 1,0 5 0,1 2 0,-1 1-180,0 0 1,1 0 0,-1 5 0,1 0-77,-1 0 0,0 0 0,1 0 12,-1 0 0,1 0 1,-1 2-256,0 3 0,1-4 1,-3 6-1,0-2-283,-3-1 1,-4 1 0,3-3-1943,-2 3 639,6-4 0,-11 4 1648,4-10 0,-42-16 0,-11-9 0</inkml:trace>
  <inkml:trace contextRef="#ctx0" brushRef="#br2">27061 14676 20144,'-68'-27'0,"0"-1"0,0 1 0,0-1 0,-1 1 0,1-1 0,2 8 0,-2 1 0,-1 1 0,-1 1 0,-1 1 0,-1 0 0,-1 1 0,2 1 0,-2 0 0,-1 0 0,-1 2 0,0 0 0,-2 1 0,0 1 0,0 1-442,3 2 1,-2 1 0,1 0 0,-2 2 0,0 1 0,0-1-1,0 1 1,0 1 0,1-1 0,0 0 0,1 0 0,0 0 0,0 1-1,0 0 1,-1 1 0,1-1 0,0 1 0,-1 0 441,0 0 0,-1-1 0,0 1 0,0 0 0,0 0 0,0 1 0,0 1 0,1 1 0,0 1 0,0 2 0,1 0 0,0 2 0,0 0 0,0 1 0,1 1 0,-1 1 0,1 0 0,0 1-92,0 0 0,0 0 1,0 1-1,0 1 0,1 0 1,-1 2-1,1 0 0,0 2 1,0 1-1,-1 1 0,0 2 1,0 0-1,0 2 0,1 1 1,0 1-1,0 1 0,0 1 1,1 1 91,-1 2 0,0 1 0,1 1 0,0 2 0,0 1 0,1 0 0</inkml:trace>
  <inkml:trace contextRef="#ctx0" brushRef="#br1">28342 10849 24575,'0'0'0</inkml:trace>
  <inkml:trace contextRef="#ctx0" brushRef="#br1">29579 13496 24575,'0'0'0</inkml:trace>
  <inkml:trace contextRef="#ctx0" brushRef="#br1">27536 11813 24575,'-69'-10'0,"1"1"0,-1-1 0,0 0 0,-7-2 0,-3-1 0,0-1 0,0-3 0,13 1 0,0-3 0,0-1 0,-2 1 0,-2 2 0,4 4 0,-1 1 0,-1 0 0,-2 2 0,-1 0 0,-1 2-703,5 1 1,-2 1 0,-1 0 0,0 2 0,-1 0 0,0 0-1,0 1 1,-1 0 0,0 1 0,0 0 0,-1 1 0,1 1 0,-2 0-1,1 2 659,-4 0 0,0 0 1,-1 1-1,0 1 1,-1 1-1,0 3 1,0 1-1,5 3 1,0 1-1,-1 1 1,0 2-1,-1 2 1,0 1-1,0 1 1,-1 1 43,4 1 0,-1 1 0,0 2 0,-1 1 0,0 2 0,0-1 0</inkml:trace>
  <inkml:trace contextRef="#ctx0" brushRef="#br1">19537 16762 24575,'-61'-18'0,"1"0"0,-1 0 0,3-4 0,0-3 0,8 2 0,4-1 0,5 0 0,4-1 0,2 0 0,-22-18 0,9 13 0,-10 10 0,14-15 0,-19-3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130DA-03DB-EA15-8CE8-13C462C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EF6BB-D403-3B3A-532C-7AA6C7DA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3AD51-6AC7-1A53-518C-E1AE0AB36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A6966-1BCA-D4FA-5262-0CC73301A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0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customXml" Target="../ink/ink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3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normal-distribution-explained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human-heigh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1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2Tm3Yx4HWI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20.berkeley.edu/fall-2024/3-generalization/06-normal-approx/notes.html#fn4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6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6.png"/><Relationship Id="rId12" Type="http://schemas.openxmlformats.org/officeDocument/2006/relationships/customXml" Target="../ink/ink25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86.png"/><Relationship Id="rId5" Type="http://schemas.openxmlformats.org/officeDocument/2006/relationships/image" Target="../media/image92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4.png"/><Relationship Id="rId7" Type="http://schemas.openxmlformats.org/officeDocument/2006/relationships/customXml" Target="../ink/ink2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customXml" Target="../ink/ink29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cs70/joint_gaussian_pdf.html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118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0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customXml" Target="../ink/ink32.xml"/><Relationship Id="rId4" Type="http://schemas.openxmlformats.org/officeDocument/2006/relationships/image" Target="../media/image118.png"/><Relationship Id="rId9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3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1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customXml" Target="../ink/ink3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6.png"/><Relationship Id="rId7" Type="http://schemas.openxmlformats.org/officeDocument/2006/relationships/image" Target="../media/image12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34.png"/><Relationship Id="rId5" Type="http://schemas.openxmlformats.org/officeDocument/2006/relationships/image" Target="../media/image125.png"/><Relationship Id="rId10" Type="http://schemas.openxmlformats.org/officeDocument/2006/relationships/customXml" Target="../ink/ink34.xml"/><Relationship Id="rId4" Type="http://schemas.openxmlformats.org/officeDocument/2006/relationships/image" Target="../media/image137.png"/><Relationship Id="rId9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27.png"/><Relationship Id="rId12" Type="http://schemas.openxmlformats.org/officeDocument/2006/relationships/image" Target="../media/image144.png"/><Relationship Id="rId17" Type="http://schemas.openxmlformats.org/officeDocument/2006/relationships/customXml" Target="../ink/ink35.xml"/><Relationship Id="rId2" Type="http://schemas.openxmlformats.org/officeDocument/2006/relationships/image" Target="../media/image135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25.png"/><Relationship Id="rId15" Type="http://schemas.openxmlformats.org/officeDocument/2006/relationships/image" Target="../media/image131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55.png"/><Relationship Id="rId18" Type="http://schemas.openxmlformats.org/officeDocument/2006/relationships/image" Target="../media/image147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54.png"/><Relationship Id="rId17" Type="http://schemas.openxmlformats.org/officeDocument/2006/relationships/customXml" Target="../ink/ink36.xml"/><Relationship Id="rId2" Type="http://schemas.openxmlformats.org/officeDocument/2006/relationships/image" Target="../media/image14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3.png"/><Relationship Id="rId5" Type="http://schemas.openxmlformats.org/officeDocument/2006/relationships/image" Target="../media/image149.png"/><Relationship Id="rId15" Type="http://schemas.openxmlformats.org/officeDocument/2006/relationships/image" Target="../media/image133.png"/><Relationship Id="rId10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customXml" Target="../ink/ink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customXml" Target="../ink/ink4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AD06B-8A81-B8E2-CDB3-CBF6EFB9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F37-E20B-F41C-B85F-60362627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Warmup Exercise / Detour: Prove this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964DA-EF1E-8B0D-F7B9-691B47F56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</p:spPr>
            <p:txBody>
              <a:bodyPr/>
              <a:lstStyle/>
              <a:p>
                <a:r>
                  <a:rPr lang="en-US"/>
                  <a:t>Before we get started with today’s lecture, let’s warm up by proving a lemma that will be useful later.</a:t>
                </a:r>
              </a:p>
              <a:p>
                <a:endParaRPr lang="en-US" sz="600"/>
              </a:p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an RV with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, if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, then what is the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r>
                  <a:rPr lang="en-US"/>
                  <a:t>We have that:</a:t>
                </a:r>
              </a:p>
              <a:p>
                <a:endParaRPr lang="en-US"/>
              </a:p>
              <a:p>
                <a:r>
                  <a:rPr lang="en-US"/>
                  <a:t>How do we get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from the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964DA-EF1E-8B0D-F7B9-691B47F56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  <a:blipFill>
                <a:blip r:embed="rId2"/>
                <a:stretch>
                  <a:fillRect l="-763" t="-2424" b="-10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0EAEEC-E77D-A73C-3B29-65CFA7CE89B8}"/>
                  </a:ext>
                </a:extLst>
              </p:cNvPr>
              <p:cNvSpPr txBox="1"/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0EAEEC-E77D-A73C-3B29-65CFA7CE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C1774D-6868-34F0-DE82-5CA47BA04BA0}"/>
                  </a:ext>
                </a:extLst>
              </p14:cNvPr>
              <p14:cNvContentPartPr/>
              <p14:nvPr/>
            </p14:nvContentPartPr>
            <p14:xfrm>
              <a:off x="990360" y="2113200"/>
              <a:ext cx="10564920" cy="464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C1774D-6868-34F0-DE82-5CA47BA04B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000" y="2103840"/>
                <a:ext cx="10583640" cy="46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9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4A67-B0C7-5EC6-DAC1-D7F7E2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Sums of Dice vs. Fixed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821B6-1135-F972-BFB4-C252D6AD4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Below, we see the result of summing 20 fixed point random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Qualitatively very similar to what we get from summing dice.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 fact, one can show that they converge in the large n limit to a continuous distribution called the Gaussian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We’ll return to how we can use the Gaussian approximation at the end of lecture.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F6C21-5E2F-6C5E-BCC1-FEE7B541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472" y="4235824"/>
            <a:ext cx="8239113" cy="2574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96C4-3657-27E2-281B-A2B8705AE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0407" y="3429000"/>
            <a:ext cx="2805088" cy="87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BB1B8-D440-B6F7-A10B-F2216D95C747}"/>
                  </a:ext>
                </a:extLst>
              </p:cNvPr>
              <p:cNvSpPr txBox="1"/>
              <p:nvPr/>
            </p:nvSpPr>
            <p:spPr>
              <a:xfrm>
                <a:off x="8472743" y="3682629"/>
                <a:ext cx="304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BB1B8-D440-B6F7-A10B-F2216D95C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743" y="3682629"/>
                <a:ext cx="304571" cy="369332"/>
              </a:xfrm>
              <a:prstGeom prst="rect">
                <a:avLst/>
              </a:prstGeom>
              <a:blipFill>
                <a:blip r:embed="rId4"/>
                <a:stretch>
                  <a:fillRect l="-32000" r="-280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762532-DCCF-6A9B-90D0-1F4286FA24AD}"/>
                  </a:ext>
                </a:extLst>
              </p14:cNvPr>
              <p14:cNvContentPartPr/>
              <p14:nvPr/>
            </p14:nvContentPartPr>
            <p14:xfrm>
              <a:off x="3015000" y="549000"/>
              <a:ext cx="6587640" cy="5796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762532-DCCF-6A9B-90D0-1F4286FA24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5640" y="539640"/>
                <a:ext cx="6606360" cy="58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30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B42D2-98FD-3850-7C38-5397B288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C152-70C2-C3B3-E872-2B029245A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Gaussian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6753-E022-0724-23DB-D3B8A7611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F4DAD-26E7-DD59-7DC3-98BD249C9C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DB51E5A-1C17-F5D5-C4DC-9C7EBB6BC512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0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E35E-DEBA-95ED-D6EE-EA111081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7F2C-476D-8A69-F4DD-925EA3942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Gaussian distribution is the most famous continuous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Arises naturally in many theoretical contexts.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Useful for modeling real world phenomena.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Has very convenient mathematical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271811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0BBC-EE4E-D293-6568-8D7407BC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DB3-5F74-6798-7DE8-C8032C0D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9351-3F62-5407-3E0B-8DBBD3F29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We say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if its PDF is: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/>
              </a:p>
              <a:p>
                <a:pPr algn="ctr"/>
                <a:endParaRPr lang="en-US" sz="2800"/>
              </a:p>
              <a:p>
                <a:r>
                  <a:rPr lang="en-US" sz="2800" b="0"/>
                  <a:t>I will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Gaussian</m:t>
                    </m:r>
                  </m:oMath>
                </a14:m>
                <a:r>
                  <a:rPr lang="en-US" sz="2800" b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Normal</m:t>
                    </m:r>
                  </m:oMath>
                </a14:m>
                <a:r>
                  <a:rPr lang="en-US" sz="2800" b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b="0"/>
                  <a:t> interchangeably.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9351-3F62-5407-3E0B-8DBBD3F29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2A5912-DEDF-4A79-C6EE-EFD98955EF64}"/>
                  </a:ext>
                </a:extLst>
              </p14:cNvPr>
              <p14:cNvContentPartPr/>
              <p14:nvPr/>
            </p14:nvContentPartPr>
            <p14:xfrm>
              <a:off x="2165400" y="906480"/>
              <a:ext cx="8483400" cy="512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2A5912-DEDF-4A79-C6EE-EFD98955EF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6040" y="897120"/>
                <a:ext cx="8502120" cy="51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4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3A02-107F-4A9D-ABD5-78653615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EF1D-31C7-9619-3EDB-1F07FFA1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Gaussian PDF Visually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55F6B-6D1A-7176-AAE6-6C92DB2C3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5, 25</m:t>
                        </m:r>
                      </m:e>
                    </m:d>
                  </m:oMath>
                </a14:m>
                <a:r>
                  <a:rPr lang="en-US"/>
                  <a:t> is below: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55F6B-6D1A-7176-AAE6-6C92DB2C3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F6448857-EC25-AFDA-B37D-CE673A72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918598"/>
            <a:ext cx="11277602" cy="5638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98651-BF3D-1A7A-39FC-5F7F132AE5D4}"/>
                  </a:ext>
                </a:extLst>
              </p:cNvPr>
              <p:cNvSpPr txBox="1"/>
              <p:nvPr/>
            </p:nvSpPr>
            <p:spPr>
              <a:xfrm>
                <a:off x="304800" y="1849787"/>
                <a:ext cx="6146222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2×25</m:t>
                          </m:r>
                        </m:sup>
                      </m:sSup>
                    </m:oMath>
                  </m:oMathPara>
                </a14:m>
                <a:endParaRPr lang="en-US" sz="1800" b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98651-BF3D-1A7A-39FC-5F7F132A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49787"/>
                <a:ext cx="6146222" cy="68929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5928-97F6-EB82-AD30-65460F8FCD09}"/>
                  </a:ext>
                </a:extLst>
              </p14:cNvPr>
              <p14:cNvContentPartPr/>
              <p14:nvPr/>
            </p14:nvContentPartPr>
            <p14:xfrm>
              <a:off x="3200760" y="947880"/>
              <a:ext cx="8295840" cy="568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5928-97F6-EB82-AD30-65460F8FC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1400" y="938520"/>
                <a:ext cx="8314560" cy="57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38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9EF3-406D-CE4E-316A-7F6C96C9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C173-B63D-0091-3C37-2282F46B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Probability of an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F58FE-1637-1484-05CF-201757448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(5, 25)</m:t>
                    </m:r>
                  </m:oMath>
                </a14:m>
                <a:r>
                  <a:rPr lang="en-US"/>
                  <a:t>,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≤0)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F58FE-1637-1484-05CF-201757448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7FFAD37-C2D6-8304-3F16-E8F231A3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3" y="2650063"/>
            <a:ext cx="8415867" cy="420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1ADC35-7C71-4817-1983-D213B2E60DBD}"/>
                  </a:ext>
                </a:extLst>
              </p:cNvPr>
              <p:cNvSpPr txBox="1"/>
              <p:nvPr/>
            </p:nvSpPr>
            <p:spPr>
              <a:xfrm>
                <a:off x="1270001" y="1469447"/>
                <a:ext cx="6096000" cy="989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1ADC35-7C71-4817-1983-D213B2E6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1" y="1469447"/>
                <a:ext cx="6096000" cy="989502"/>
              </a:xfrm>
              <a:prstGeom prst="rect">
                <a:avLst/>
              </a:prstGeom>
              <a:blipFill>
                <a:blip r:embed="rId4"/>
                <a:stretch>
                  <a:fillRect t="-160759" b="-237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A9D52D-C378-47C6-4466-FCA6FBDDCC57}"/>
                  </a:ext>
                </a:extLst>
              </p:cNvPr>
              <p:cNvSpPr txBox="1"/>
              <p:nvPr/>
            </p:nvSpPr>
            <p:spPr>
              <a:xfrm>
                <a:off x="5838029" y="1873300"/>
                <a:ext cx="127000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≈</m:t>
                      </m:r>
                    </m:oMath>
                  </m:oMathPara>
                </a14:m>
                <a:endParaRPr lang="en-US" sz="26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A9D52D-C378-47C6-4466-FCA6FBDDC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29" y="1873300"/>
                <a:ext cx="127000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AAED3F-8778-EFD8-9322-22C7D671B8DC}"/>
                  </a:ext>
                </a:extLst>
              </p:cNvPr>
              <p:cNvSpPr txBox="1"/>
              <p:nvPr/>
            </p:nvSpPr>
            <p:spPr>
              <a:xfrm>
                <a:off x="7366001" y="1873300"/>
                <a:ext cx="127000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0.1587</m:t>
                      </m:r>
                    </m:oMath>
                  </m:oMathPara>
                </a14:m>
                <a:endParaRPr lang="en-US" sz="26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AAED3F-8778-EFD8-9322-22C7D671B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1" y="1873300"/>
                <a:ext cx="127000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A52B5E-D274-50CC-752A-5ABBF5799CD2}"/>
                  </a:ext>
                </a:extLst>
              </p14:cNvPr>
              <p14:cNvContentPartPr/>
              <p14:nvPr/>
            </p14:nvContentPartPr>
            <p14:xfrm>
              <a:off x="419400" y="1191240"/>
              <a:ext cx="10338120" cy="503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A52B5E-D274-50CC-752A-5ABBF5799C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040" y="1181880"/>
                <a:ext cx="10356840" cy="50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0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6690-C7D9-20F7-2B84-C30B68B32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3091058D-E7C9-AFB5-1160-A88E67F3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2" y="1532463"/>
            <a:ext cx="10972804" cy="5486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6947D-0D0F-9DE2-4F9A-046DC641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CDF of a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D194-91E8-C8FF-91AB-23C88B785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CDF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(5, 25)</m:t>
                    </m:r>
                  </m:oMath>
                </a14:m>
                <a:r>
                  <a:rPr lang="en-US"/>
                  <a:t> is given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≈0.1587</m:t>
                    </m:r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There is no closed-form expression for the CDF.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D194-91E8-C8FF-91AB-23C88B785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34939D-3C51-37A3-9B27-5F4ACD4712CE}"/>
                  </a:ext>
                </a:extLst>
              </p:cNvPr>
              <p:cNvSpPr txBox="1"/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:endParaRPr lang="en-US" sz="1800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34939D-3C51-37A3-9B27-5F4ACD47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blipFill>
                <a:blip r:embed="rId4"/>
                <a:stretch>
                  <a:fillRect t="-110127" b="-1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9783A6-72A9-6CFF-7939-DEC794FF0D10}"/>
                  </a:ext>
                </a:extLst>
              </p14:cNvPr>
              <p14:cNvContentPartPr/>
              <p14:nvPr/>
            </p14:nvContentPartPr>
            <p14:xfrm>
              <a:off x="6238080" y="1212120"/>
              <a:ext cx="2882880" cy="409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9783A6-72A9-6CFF-7939-DEC794FF0D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8720" y="1202760"/>
                <a:ext cx="2901600" cy="41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80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9C044-92B5-38D4-29B0-865A9D17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5BD3B86D-19EC-313A-A18B-D008A413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2" y="1532463"/>
            <a:ext cx="10972804" cy="5486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3F020-43F2-82EC-3F46-58042F5F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CDF of a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C49F3-3C86-BC5D-521C-86F5802A9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Or symbolically we can write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1587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Other quantities: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977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C49F3-3C86-BC5D-521C-86F5802A9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5E6DD-8B28-F306-68CC-C85598E88B3D}"/>
                  </a:ext>
                </a:extLst>
              </p:cNvPr>
              <p:cNvSpPr txBox="1"/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:endParaRPr lang="en-US" sz="1800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5E6DD-8B28-F306-68CC-C85598E88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blipFill>
                <a:blip r:embed="rId4"/>
                <a:stretch>
                  <a:fillRect t="-110127" b="-1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81F3E9-7E6C-9020-36F6-21794F8C6A94}"/>
                  </a:ext>
                </a:extLst>
              </p14:cNvPr>
              <p14:cNvContentPartPr/>
              <p14:nvPr/>
            </p14:nvContentPartPr>
            <p14:xfrm>
              <a:off x="1144440" y="2584800"/>
              <a:ext cx="8487000" cy="326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81F3E9-7E6C-9020-36F6-21794F8C6A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080" y="2575440"/>
                <a:ext cx="8505720" cy="32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62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D38A9-0B8F-06D1-1DF3-E05F4C9E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37BB-C72E-7A61-5F43-9924CDF5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68–95–99.7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9E3A-AA1B-B6A7-CBBC-82BC52FD9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5565545" cy="5638732"/>
          </a:xfrm>
        </p:spPr>
        <p:txBody>
          <a:bodyPr/>
          <a:lstStyle/>
          <a:p>
            <a:r>
              <a:rPr lang="en-US"/>
              <a:t>The 68-95-99.7 rule tells us that for a normally distributed random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~68% of the mass is within one standard deviation.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95% of the mass is within two standard deviations.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99.7% of the mass is within three standard deviations.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The “Z-score” is the number of standard deviations you are from the mean.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01456B1-BE42-5CDD-7570-AFBF6AE5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02" y="795068"/>
            <a:ext cx="6211763" cy="55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F345D-054F-1BB9-6145-3A5CE799765C}"/>
              </a:ext>
            </a:extLst>
          </p:cNvPr>
          <p:cNvSpPr txBox="1"/>
          <p:nvPr/>
        </p:nvSpPr>
        <p:spPr>
          <a:xfrm>
            <a:off x="10334445" y="6324600"/>
            <a:ext cx="389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hlinkClick r:id="rId3"/>
              </a:rPr>
              <a:t>Link to blog</a:t>
            </a:r>
            <a:endParaRPr lang="en-US" sz="24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B21FF6-547B-E86C-6453-4015FB7EAD9B}"/>
                  </a:ext>
                </a:extLst>
              </p14:cNvPr>
              <p14:cNvContentPartPr/>
              <p14:nvPr/>
            </p14:nvContentPartPr>
            <p14:xfrm>
              <a:off x="6722640" y="4957200"/>
              <a:ext cx="3988440" cy="1683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B21FF6-547B-E86C-6453-4015FB7EA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3280" y="4947840"/>
                <a:ext cx="400716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863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A9C8-E8D7-2E0B-C40F-5C42915F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4A9A-2B12-EE34-49BF-AA4D4ACA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91E03-F292-428A-7190-07F02398A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if its PDF is: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/>
              </a:p>
              <a:p>
                <a:endParaRPr lang="en-US"/>
              </a:p>
              <a:p>
                <a:r>
                  <a:rPr lang="en-US" b="0"/>
                  <a:t>As we saw in lecture 21, we can standardize any random variable by subtracting the mean and dividing by </a:t>
                </a:r>
                <a:r>
                  <a:rPr lang="en-US"/>
                  <a:t>the standard deviation, i.e.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 b="0"/>
                  <a:t>Thus we say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/>
                  <a:t> is a “standard” Normal (or “standard” Gaussian) if it has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  <a:endParaRPr lang="en-US" sz="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91E03-F292-428A-7190-07F02398A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F0F89E-ECBB-335E-F92B-02692C0C4BF1}"/>
                  </a:ext>
                </a:extLst>
              </p14:cNvPr>
              <p14:cNvContentPartPr/>
              <p14:nvPr/>
            </p14:nvContentPartPr>
            <p14:xfrm>
              <a:off x="7965720" y="3952080"/>
              <a:ext cx="2320560" cy="100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F0F89E-ECBB-335E-F92B-02692C0C4B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6360" y="3942720"/>
                <a:ext cx="2339280" cy="10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2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3100-E715-2510-BDFC-2A5042D5A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CA4B-7CEA-0DA7-F702-483BFA40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Warmup Exercise / Detour: Prove this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8C64A-4FC1-BB46-3FF2-085566FB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</p:spPr>
            <p:txBody>
              <a:bodyPr/>
              <a:lstStyle/>
              <a:p>
                <a:r>
                  <a:rPr lang="en-US"/>
                  <a:t>Before we get started with today’s lecture, let’s warm up by proving a lemma that will be useful later.</a:t>
                </a:r>
              </a:p>
              <a:p>
                <a:endParaRPr lang="en-US" sz="600"/>
              </a:p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an RV with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, if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, then what is the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r>
                  <a:rPr lang="en-US"/>
                  <a:t>We have that:</a:t>
                </a:r>
              </a:p>
              <a:p>
                <a:endParaRPr lang="en-US"/>
              </a:p>
              <a:p>
                <a:r>
                  <a:rPr lang="en-US"/>
                  <a:t>How do we get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from the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8C64A-4FC1-BB46-3FF2-085566FB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  <a:blipFill>
                <a:blip r:embed="rId2"/>
                <a:stretch>
                  <a:fillRect l="-763" t="-2424" b="-10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6D998-DC19-B6FB-D282-F80D23309606}"/>
                  </a:ext>
                </a:extLst>
              </p:cNvPr>
              <p:cNvSpPr txBox="1"/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6D998-DC19-B6FB-D282-F80D2330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8D5B7-B7C3-74FE-62E7-8A6E37A64B99}"/>
                  </a:ext>
                </a:extLst>
              </p:cNvPr>
              <p:cNvSpPr txBox="1"/>
              <p:nvPr/>
            </p:nvSpPr>
            <p:spPr>
              <a:xfrm>
                <a:off x="4470403" y="3180794"/>
                <a:ext cx="2810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8D5B7-B7C3-74FE-62E7-8A6E37A64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3" y="3180794"/>
                <a:ext cx="2810933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C2ACC-BA2E-DD9B-4B89-ECE848C94011}"/>
                  </a:ext>
                </a:extLst>
              </p:cNvPr>
              <p:cNvSpPr txBox="1"/>
              <p:nvPr/>
            </p:nvSpPr>
            <p:spPr>
              <a:xfrm>
                <a:off x="6841073" y="2976852"/>
                <a:ext cx="2810933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C2ACC-BA2E-DD9B-4B89-ECE848C9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73" y="2976852"/>
                <a:ext cx="2810933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6A300-F8A3-2A9E-A993-FC07E8968F90}"/>
                  </a:ext>
                </a:extLst>
              </p:cNvPr>
              <p:cNvSpPr txBox="1"/>
              <p:nvPr/>
            </p:nvSpPr>
            <p:spPr>
              <a:xfrm>
                <a:off x="8923867" y="2987367"/>
                <a:ext cx="2810933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6A300-F8A3-2A9E-A993-FC07E8968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67" y="2987367"/>
                <a:ext cx="2810933" cy="80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A9A5CE-4838-1FFD-5012-688822CFFCD5}"/>
                  </a:ext>
                </a:extLst>
              </p:cNvPr>
              <p:cNvSpPr txBox="1"/>
              <p:nvPr/>
            </p:nvSpPr>
            <p:spPr>
              <a:xfrm>
                <a:off x="190329" y="5706118"/>
                <a:ext cx="2810933" cy="87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A9A5CE-4838-1FFD-5012-688822CF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9" y="5706118"/>
                <a:ext cx="2810933" cy="872226"/>
              </a:xfrm>
              <a:prstGeom prst="rect">
                <a:avLst/>
              </a:prstGeom>
              <a:blipFill>
                <a:blip r:embed="rId7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C21FB3-F7F3-79AC-6920-A0F538525F7D}"/>
                  </a:ext>
                </a:extLst>
              </p:cNvPr>
              <p:cNvSpPr txBox="1"/>
              <p:nvPr/>
            </p:nvSpPr>
            <p:spPr>
              <a:xfrm>
                <a:off x="2766775" y="5410888"/>
                <a:ext cx="2233358" cy="119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C21FB3-F7F3-79AC-6920-A0F5385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75" y="5410888"/>
                <a:ext cx="2233358" cy="1193960"/>
              </a:xfrm>
              <a:prstGeom prst="rect">
                <a:avLst/>
              </a:prstGeom>
              <a:blipFill>
                <a:blip r:embed="rId8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B68452-02F5-D716-8B45-5A482D317D64}"/>
                  </a:ext>
                </a:extLst>
              </p:cNvPr>
              <p:cNvSpPr txBox="1"/>
              <p:nvPr/>
            </p:nvSpPr>
            <p:spPr>
              <a:xfrm>
                <a:off x="4821603" y="5672248"/>
                <a:ext cx="2599259" cy="80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B68452-02F5-D716-8B45-5A482D31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03" y="5672248"/>
                <a:ext cx="2599259" cy="801438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449494-7772-A997-AC25-0C34DACF0F0F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449494-7772-A997-AC25-0C34DACF0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86A0-00E8-B1A9-8416-3AA6B197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2A96-7495-CF8B-8916-22DF1D12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AAF6-5274-C807-B334-D82D877F1A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Naturally, the standard normal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has the distribution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pPr algn="ctr"/>
                <a:endParaRPr lang="en-US" sz="2800"/>
              </a:p>
              <a:p>
                <a:r>
                  <a:rPr lang="en-US"/>
                  <a:t>The standard Gaussian CDF is so important that it’s often written (in probability contexts) as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/>
                  <a:t>. This is a capital Greek “Phi”.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=0.997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Interpretation: Chance of being 3 standard deviations or less from the mean is 99.7%.</a:t>
                </a:r>
              </a:p>
              <a:p>
                <a:endParaRPr lang="en-US" sz="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AAF6-5274-C807-B334-D82D877F1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B9EB-DFFB-C12E-405A-13818DDF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C46C52-BB0C-C88C-B644-E638D3B703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The Gaussian CDF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C46C52-BB0C-C88C-B644-E638D3B70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13889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18CE2-3599-2169-5A54-75B3DECB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837" y="609634"/>
                <a:ext cx="11488745" cy="5638732"/>
              </a:xfrm>
            </p:spPr>
            <p:txBody>
              <a:bodyPr/>
              <a:lstStyle/>
              <a:p>
                <a:r>
                  <a:rPr lang="en-US"/>
                  <a:t>Example: Assuming heights are normally distributed. Average height of a male in this dataset (</a:t>
                </a:r>
                <a:r>
                  <a:rPr lang="en-US">
                    <a:hlinkClick r:id="rId3"/>
                  </a:rPr>
                  <a:t>https://ourworldindata.org/human-height</a:t>
                </a:r>
                <a:r>
                  <a:rPr lang="en-US"/>
                  <a:t>) is ~69 inches, and standard deviation is ~3 inches.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Chance of being as tall as Josh Hug or shorter (64 inches)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4.78%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Chance of being as tall as John DeNero (76 inches?) or taller: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18CE2-3599-2169-5A54-75B3DECB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837" y="609634"/>
                <a:ext cx="11488745" cy="5638732"/>
              </a:xfrm>
              <a:blipFill>
                <a:blip r:embed="rId4"/>
                <a:stretch>
                  <a:fillRect l="-883" t="-449" r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CB4DFF-EC50-1AEE-F51C-5E6627EAEA81}"/>
                  </a:ext>
                </a:extLst>
              </p14:cNvPr>
              <p14:cNvContentPartPr/>
              <p14:nvPr/>
            </p14:nvContentPartPr>
            <p14:xfrm>
              <a:off x="8376480" y="1945440"/>
              <a:ext cx="3763800" cy="149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CB4DFF-EC50-1AEE-F51C-5E6627EAEA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7120" y="1936080"/>
                <a:ext cx="3782520" cy="15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7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08EB-985A-70FC-8501-20D32FA5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5F4AD-C4CD-9F8A-A80D-099B81A1A0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if its PDF is: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“standard” Normal (or “standard” Gaussian) if it has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endParaRPr lang="en-US" sz="600"/>
              </a:p>
              <a:p>
                <a:r>
                  <a:rPr lang="en-US"/>
                  <a:t>Note: It’s no coincidence that the parameters of a Gaussian use the same symbols we usually use for mean and variance. We’ll come back to this.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5F4AD-C4CD-9F8A-A80D-099B81A1A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 b="-10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783D-6951-DDBD-9925-C154D6F2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A5B0-E6D8-619B-7861-0F0381745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Affine Gaussian Transformations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B802B-8A52-3C91-9A83-4934EC3A5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920B2-B026-80C2-9516-03EB9F7DB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FB2A0F3-22F4-2119-A612-A349CC070D0A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68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7520-79CF-09A7-3B71-102B849A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618D1-AE4E-C047-94C8-B68FF3950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/>
                  <a:t> an exponential?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/>
                  <a:t> an exponential?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618D1-AE4E-C047-94C8-B68FF3950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1CEDE5-EDD4-F6A1-DCC3-ABF080C2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34" y="4620490"/>
            <a:ext cx="2085109" cy="20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312DA-E44E-5E97-A807-BEB12111107C}"/>
              </a:ext>
            </a:extLst>
          </p:cNvPr>
          <p:cNvSpPr txBox="1"/>
          <p:nvPr/>
        </p:nvSpPr>
        <p:spPr>
          <a:xfrm>
            <a:off x="10169237" y="4158825"/>
            <a:ext cx="219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9FE234-DB87-2FB5-9A64-47026528F322}"/>
                  </a:ext>
                </a:extLst>
              </p14:cNvPr>
              <p14:cNvContentPartPr/>
              <p14:nvPr/>
            </p14:nvContentPartPr>
            <p14:xfrm>
              <a:off x="1854000" y="279720"/>
              <a:ext cx="9276480" cy="5571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9FE234-DB87-2FB5-9A64-47026528F3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640" y="270360"/>
                <a:ext cx="9295200" cy="55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3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5669-391F-5DB7-7871-C0DD75C2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5FF2-4A0A-20E5-700B-5AB44AD3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87CF8-AEED-7306-5E52-9F430771E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/>
                  <a:t> an exponential?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/>
                  <a:t> an exponential?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Neither are true. But for Gaussian random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is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87CF8-AEED-7306-5E52-9F430771E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C836A8C-F15C-BFDE-5B2D-1E4CC7D6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34" y="4620490"/>
            <a:ext cx="2085109" cy="20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07E5-1D43-5FD6-C752-4DD3685A932A}"/>
              </a:ext>
            </a:extLst>
          </p:cNvPr>
          <p:cNvSpPr txBox="1"/>
          <p:nvPr/>
        </p:nvSpPr>
        <p:spPr>
          <a:xfrm>
            <a:off x="10169237" y="4158825"/>
            <a:ext cx="219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A807D-8CC6-8393-ED35-358C58451643}"/>
                  </a:ext>
                </a:extLst>
              </p14:cNvPr>
              <p14:cNvContentPartPr/>
              <p14:nvPr/>
            </p14:nvContentPartPr>
            <p14:xfrm>
              <a:off x="1813320" y="348120"/>
              <a:ext cx="4093200" cy="158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A807D-8CC6-8393-ED35-358C584516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960" y="338760"/>
                <a:ext cx="4111920" cy="16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82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5B54-16F1-E91B-265B-9A33BE57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67CC9-AF64-2A55-548D-2A912C383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Gaussian properties to prove:</a:t>
                </a:r>
              </a:p>
              <a:p>
                <a:r>
                  <a:rPr lang="en-US" b="0"/>
                  <a:t>1.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r>
                  <a:rPr lang="en-US" b="0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67CC9-AF64-2A55-548D-2A912C383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EA644-270D-7DE7-685C-947FF59CFA11}"/>
                  </a:ext>
                </a:extLst>
              </p14:cNvPr>
              <p14:cNvContentPartPr/>
              <p14:nvPr/>
            </p14:nvContentPartPr>
            <p14:xfrm>
              <a:off x="5645160" y="922680"/>
              <a:ext cx="1595880" cy="123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EA644-270D-7DE7-685C-947FF59CFA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800" y="913320"/>
                <a:ext cx="1614600" cy="12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5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703B-3F47-831C-3BA3-18EB2A70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07E38-A474-A911-7A67-E91478176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In other words: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we add a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to a standard Gaussian RV, then we get a new Gaussian RV whose first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we multiply a standard Gaussian RV by a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we get a new Gaussian RV whose second parameter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To prove this, we’ll use our warmup lemma!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07E38-A474-A911-7A67-E91478176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63" t="-901" r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723D52-65F9-8656-B40E-F97E841412B3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723D52-65F9-8656-B40E-F97E84141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396A9D-3E99-11FA-D93E-7D82AD337FD7}"/>
              </a:ext>
            </a:extLst>
          </p:cNvPr>
          <p:cNvSpPr txBox="1"/>
          <p:nvPr/>
        </p:nvSpPr>
        <p:spPr>
          <a:xfrm>
            <a:off x="7650186" y="4179373"/>
            <a:ext cx="425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Warmup Lemma</a:t>
            </a:r>
          </a:p>
        </p:txBody>
      </p:sp>
    </p:spTree>
    <p:extLst>
      <p:ext uri="{BB962C8B-B14F-4D97-AF65-F5344CB8AC3E}">
        <p14:creationId xmlns:p14="http://schemas.microsoft.com/office/powerpoint/2010/main" val="401796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CED8-3070-24A3-ABD2-06DE43E8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D1A9-8B1D-70EC-C638-33C0EF3B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64BED-F400-45F3-FBBF-B12E9D240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we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Proof: We have that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64BED-F400-45F3-FBBF-B12E9D240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6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67311F-172F-9326-3CB0-8588FA15C91E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67311F-172F-9326-3CB0-8588FA15C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7CF63-2B95-62C1-607E-04806BB7AE83}"/>
                  </a:ext>
                </a:extLst>
              </p:cNvPr>
              <p:cNvSpPr txBox="1"/>
              <p:nvPr/>
            </p:nvSpPr>
            <p:spPr>
              <a:xfrm>
                <a:off x="2917028" y="1403786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7CF63-2B95-62C1-607E-04806BB7A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28" y="1403786"/>
                <a:ext cx="3335867" cy="918841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7ADBC-96D6-8BEC-292C-0F290416BA1A}"/>
                  </a:ext>
                </a:extLst>
              </p:cNvPr>
              <p:cNvSpPr txBox="1"/>
              <p:nvPr/>
            </p:nvSpPr>
            <p:spPr>
              <a:xfrm>
                <a:off x="2616198" y="2442149"/>
                <a:ext cx="4682068" cy="94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7ADBC-96D6-8BEC-292C-0F290416B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198" y="2442149"/>
                <a:ext cx="4682068" cy="948401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5D46F9-396B-A9E7-064C-4A2253AAFB36}"/>
                  </a:ext>
                </a:extLst>
              </p:cNvPr>
              <p:cNvSpPr txBox="1"/>
              <p:nvPr/>
            </p:nvSpPr>
            <p:spPr>
              <a:xfrm>
                <a:off x="118533" y="4808074"/>
                <a:ext cx="543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This is the PDF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5D46F9-396B-A9E7-064C-4A2253AAF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" y="4808074"/>
                <a:ext cx="5435600" cy="461665"/>
              </a:xfrm>
              <a:prstGeom prst="rect">
                <a:avLst/>
              </a:prstGeom>
              <a:blipFill>
                <a:blip r:embed="rId6"/>
                <a:stretch>
                  <a:fillRect l="-186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CE7BDA-F8DD-CDC0-3A3E-98461B0874A4}"/>
                  </a:ext>
                </a:extLst>
              </p:cNvPr>
              <p:cNvSpPr txBox="1"/>
              <p:nvPr/>
            </p:nvSpPr>
            <p:spPr>
              <a:xfrm>
                <a:off x="3014656" y="3528657"/>
                <a:ext cx="4682068" cy="918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6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CE7BDA-F8DD-CDC0-3A3E-98461B087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656" y="3528657"/>
                <a:ext cx="4682068" cy="91884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0C5F90-978F-7266-DFB7-74474DA093DD}"/>
              </a:ext>
            </a:extLst>
          </p:cNvPr>
          <p:cNvSpPr txBox="1"/>
          <p:nvPr/>
        </p:nvSpPr>
        <p:spPr>
          <a:xfrm>
            <a:off x="7650186" y="4179373"/>
            <a:ext cx="425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Warmup Lemma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7E15F1-5A17-9CEF-8CD6-609C3C25B69B}"/>
                  </a:ext>
                </a:extLst>
              </p14:cNvPr>
              <p14:cNvContentPartPr/>
              <p14:nvPr/>
            </p14:nvContentPartPr>
            <p14:xfrm>
              <a:off x="2874240" y="165600"/>
              <a:ext cx="8598240" cy="643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7E15F1-5A17-9CEF-8CD6-609C3C25B6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4880" y="156240"/>
                <a:ext cx="8616960" cy="64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4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B9B1-0A01-F649-B6A6-3F85857C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0EC5-3E99-006E-114B-DB5587D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01F8D-5989-EC18-6FEF-EAF483246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We’ve shown that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Naturally,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we can do the reverse transformation to recover the original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 That is,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then: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01F8D-5989-EC18-6FEF-EAF483246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6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13BF4-3AD1-E25D-BB9B-8D0300233228}"/>
                  </a:ext>
                </a:extLst>
              </p:cNvPr>
              <p:cNvSpPr txBox="1"/>
              <p:nvPr/>
            </p:nvSpPr>
            <p:spPr>
              <a:xfrm>
                <a:off x="2188894" y="3197961"/>
                <a:ext cx="7213600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(0, 1)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13BF4-3AD1-E25D-BB9B-8D030023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94" y="3197961"/>
                <a:ext cx="7213600" cy="783741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4AF3DB-103F-4438-AD16-E9A5B05F1718}"/>
                  </a:ext>
                </a:extLst>
              </p14:cNvPr>
              <p14:cNvContentPartPr/>
              <p14:nvPr/>
            </p14:nvContentPartPr>
            <p14:xfrm>
              <a:off x="3434880" y="4853266"/>
              <a:ext cx="5322240" cy="109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4AF3DB-103F-4438-AD16-E9A5B05F17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520" y="4843906"/>
                <a:ext cx="5340960" cy="11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5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5B28-D3F5-7DD7-D8DE-F02B2822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8D5D-8FFC-7A6D-3544-14B1912A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Colada “is a blog dedicated to investigative analysis and replication of academic research, focusing in particular on the validity of findings in the social sciences.”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blog is run by Uri </a:t>
            </a:r>
            <a:r>
              <a:rPr lang="en-US" err="1"/>
              <a:t>Simonsohn</a:t>
            </a:r>
            <a:r>
              <a:rPr lang="en-US"/>
              <a:t> at ESADE Business School in Barcelona, Leif Nelson at Haas here at Berkeley, and Joseph Simmons at the Wharton School at Penn.</a:t>
            </a:r>
          </a:p>
          <a:p>
            <a:endParaRPr lang="en-US"/>
          </a:p>
          <a:p>
            <a:r>
              <a:rPr lang="en-US"/>
              <a:t>Their work has found evidence of serious academic misconduct, even among world class researchers at universities like Harvard and Duke. See </a:t>
            </a:r>
            <a:r>
              <a:rPr lang="en-US">
                <a:hlinkClick r:id="rId2"/>
              </a:rPr>
              <a:t>this video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Today, we’ll get a glimpse into one of the mathematical techniques that make it possible to sniff out this type of fraud.</a:t>
            </a:r>
          </a:p>
        </p:txBody>
      </p:sp>
    </p:spTree>
    <p:extLst>
      <p:ext uri="{BB962C8B-B14F-4D97-AF65-F5344CB8AC3E}">
        <p14:creationId xmlns:p14="http://schemas.microsoft.com/office/powerpoint/2010/main" val="343665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C042-FEAA-BEC9-F17A-EC31E353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03BC-56E1-3BA7-2DF3-24E689D3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on Gaussian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D1973-BF95-2A5A-43F7-A9B8ED11D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Gaussian properties to prove:</a:t>
                </a:r>
              </a:p>
              <a:p>
                <a:r>
                  <a:rPr lang="en-US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 other words, any affine transformation of a Gaussian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/>
                  <a:t>Not true for many RVs,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/>
                  <a:t> is not exponential.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D1973-BF95-2A5A-43F7-A9B8ED11D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9EAB170-92D5-00CA-B2A6-986F2D2B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F6C81-BCAA-0DFD-D02B-A09D82D0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AE3E2-C8FD-4799-0901-8459273B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5B03-A6A7-69A5-C8F0-3AAE2AC21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Gaussian Parameter Interpretation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A7043-B91B-9F49-D31A-02C791234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9E56C-EAAC-0B6C-859D-F07932265C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EC1F254-6514-C6FE-FDEE-41F848ACD7AC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3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5A37-BC7D-BFF9-90E7-BC587B59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3188-007B-C37C-0F28-B66704A6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2785-E049-58DE-B3A2-C29387716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Let’s next show the following properties:</a:t>
                </a:r>
              </a:p>
              <a:p>
                <a:r>
                  <a:rPr lang="en-US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/>
              </a:p>
              <a:p>
                <a:r>
                  <a:rPr lang="en-US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/>
              </a:p>
              <a:p>
                <a:r>
                  <a:rPr lang="en-US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r>
                  <a:rPr lang="en-US"/>
                  <a:t>6. The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2785-E049-58DE-B3A2-C29387716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889067-DE3E-FF41-F682-68C44B5EEB8E}"/>
                  </a:ext>
                </a:extLst>
              </p14:cNvPr>
              <p14:cNvContentPartPr/>
              <p14:nvPr/>
            </p14:nvContentPartPr>
            <p14:xfrm>
              <a:off x="4035240" y="1041840"/>
              <a:ext cx="750600" cy="203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889067-DE3E-FF41-F682-68C44B5EE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5880" y="1032480"/>
                <a:ext cx="769320" cy="20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646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95770-D856-E9DE-92E3-6B4AFE742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71EC-F698-3091-93C4-D33B562C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FB56-A16C-1818-708F-5CEBA041A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FB56-A16C-1818-708F-5CEBA041A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73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7C8-BD38-74EF-8509-49C99EA9A49C}"/>
                  </a:ext>
                </a:extLst>
              </p:cNvPr>
              <p:cNvSpPr txBox="1"/>
              <p:nvPr/>
            </p:nvSpPr>
            <p:spPr>
              <a:xfrm>
                <a:off x="910858" y="1162891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7C8-BD38-74EF-8509-49C99EA9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" y="1162891"/>
                <a:ext cx="5185142" cy="955646"/>
              </a:xfrm>
              <a:prstGeom prst="rect">
                <a:avLst/>
              </a:prstGeom>
              <a:blipFill>
                <a:blip r:embed="rId3"/>
                <a:stretch>
                  <a:fillRect t="-166234" b="-24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BC02-BC20-CE10-91DD-3CA8CCD0B49F}"/>
                  </a:ext>
                </a:extLst>
              </p:cNvPr>
              <p:cNvSpPr txBox="1"/>
              <p:nvPr/>
            </p:nvSpPr>
            <p:spPr>
              <a:xfrm>
                <a:off x="817201" y="2305108"/>
                <a:ext cx="8635998" cy="992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BC02-BC20-CE10-91DD-3CA8CCD0B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1" y="2305108"/>
                <a:ext cx="8635998" cy="992003"/>
              </a:xfrm>
              <a:prstGeom prst="rect">
                <a:avLst/>
              </a:prstGeom>
              <a:blipFill>
                <a:blip r:embed="rId4"/>
                <a:stretch>
                  <a:fillRect t="-160759" b="-237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9B3C5-6212-950C-25AE-5BDA2B95E7D6}"/>
                  </a:ext>
                </a:extLst>
              </p:cNvPr>
              <p:cNvSpPr txBox="1"/>
              <p:nvPr/>
            </p:nvSpPr>
            <p:spPr>
              <a:xfrm>
                <a:off x="4457867" y="2560022"/>
                <a:ext cx="863599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9B3C5-6212-950C-25AE-5BDA2B95E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67" y="2560022"/>
                <a:ext cx="86359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FC63ED-D118-2FB2-DC95-630E897D054B}"/>
              </a:ext>
            </a:extLst>
          </p:cNvPr>
          <p:cNvSpPr txBox="1">
            <a:spLocks/>
          </p:cNvSpPr>
          <p:nvPr/>
        </p:nvSpPr>
        <p:spPr>
          <a:xfrm>
            <a:off x="93657" y="3429000"/>
            <a:ext cx="11488745" cy="870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view: The expected value of any distribution symmetric around zero is zero. The PDF of a standard Gaussian looks like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834C39-9056-0C4B-3FB5-C71453BC9428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834C39-9056-0C4B-3FB5-C71453BC9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9B3047-31E2-7A0E-32C5-910ABD65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24" y="4299098"/>
            <a:ext cx="4903751" cy="24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3563-E7D2-D132-9C4C-4DEA68F4D62E}"/>
              </a:ext>
            </a:extLst>
          </p:cNvPr>
          <p:cNvSpPr txBox="1"/>
          <p:nvPr/>
        </p:nvSpPr>
        <p:spPr>
          <a:xfrm>
            <a:off x="9063736" y="6324600"/>
            <a:ext cx="303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Figure from 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hlinkClick r:id="rId8"/>
              </a:rPr>
              <a:t>Stat 20</a:t>
            </a:r>
            <a:endParaRPr lang="en-US" sz="24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3E46B-AF4B-04EB-CD80-F08CECB1BA9F}"/>
              </a:ext>
            </a:extLst>
          </p:cNvPr>
          <p:cNvSpPr txBox="1"/>
          <p:nvPr/>
        </p:nvSpPr>
        <p:spPr>
          <a:xfrm>
            <a:off x="7582619" y="1561381"/>
            <a:ext cx="324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Cancel out exactly!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2F3AE2-B0DA-5601-51E6-9E0105EF0CE4}"/>
              </a:ext>
            </a:extLst>
          </p:cNvPr>
          <p:cNvCxnSpPr/>
          <p:nvPr/>
        </p:nvCxnSpPr>
        <p:spPr>
          <a:xfrm flipH="1">
            <a:off x="4157932" y="2023046"/>
            <a:ext cx="3424687" cy="375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F26C7-9AF1-1830-D8BE-DD53E45A8803}"/>
              </a:ext>
            </a:extLst>
          </p:cNvPr>
          <p:cNvCxnSpPr>
            <a:cxnSpLocks/>
          </p:cNvCxnSpPr>
          <p:nvPr/>
        </p:nvCxnSpPr>
        <p:spPr>
          <a:xfrm flipH="1">
            <a:off x="7073660" y="2175446"/>
            <a:ext cx="661359" cy="291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A28815-E679-C08C-1C15-F49A343ABB52}"/>
                  </a:ext>
                </a:extLst>
              </p14:cNvPr>
              <p14:cNvContentPartPr/>
              <p14:nvPr/>
            </p14:nvContentPartPr>
            <p14:xfrm>
              <a:off x="1429560" y="1108440"/>
              <a:ext cx="6588360" cy="5638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A28815-E679-C08C-1C15-F49A343ABB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0200" y="1099080"/>
                <a:ext cx="6607080" cy="56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A55D-2B53-0901-13D1-039DB208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D0AC-AA31-BC89-38FA-F1177D2E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BFCF-C21C-9908-F4D6-ABBCAAA7F9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5BFCF-C21C-9908-F4D6-ABBCAAA7F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73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31A45D-A4BB-DB24-C023-90E72D5AF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and we already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31A45D-A4BB-DB24-C023-90E72D5AF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  <a:blipFill>
                <a:blip r:embed="rId3"/>
                <a:stretch>
                  <a:fillRect t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DB4127-2094-9EE4-8CE7-502872FFCA9A}"/>
                  </a:ext>
                </a:extLst>
              </p:cNvPr>
              <p:cNvSpPr txBox="1"/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DB4127-2094-9EE4-8CE7-502872FF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blipFill>
                <a:blip r:embed="rId4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7A742-2B28-394E-4B29-7C6161280C4C}"/>
                  </a:ext>
                </a:extLst>
              </p:cNvPr>
              <p:cNvSpPr txBox="1"/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Integrate by parts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7A742-2B28-394E-4B29-7C616128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blipFill>
                <a:blip r:embed="rId5"/>
                <a:stretch>
                  <a:fillRect l="-98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F71BF-14CD-9B82-A877-22CDD4742EB6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F71BF-14CD-9B82-A877-22CDD474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649F5-9452-A3A9-8384-D87314A0DF8D}"/>
                  </a:ext>
                </a:extLst>
              </p:cNvPr>
              <p:cNvSpPr txBox="1"/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649F5-9452-A3A9-8384-D87314A0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blipFill>
                <a:blip r:embed="rId7"/>
                <a:stretch>
                  <a:fillRect l="-6866" t="-159459" b="-2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D04B46-FA14-19FA-8548-573D3B1EE30E}"/>
                  </a:ext>
                </a:extLst>
              </p14:cNvPr>
              <p14:cNvContentPartPr/>
              <p14:nvPr/>
            </p14:nvContentPartPr>
            <p14:xfrm>
              <a:off x="1729800" y="1037160"/>
              <a:ext cx="10125720" cy="543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D04B46-FA14-19FA-8548-573D3B1EE3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440" y="1027800"/>
                <a:ext cx="10144440" cy="54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449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2DA6-B282-B33C-61EB-C159E31B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7305-5A7D-C7D9-7A0F-7FC70EEE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15F34-C6C3-5BB2-A4DB-2BCB0E284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15F34-C6C3-5BB2-A4DB-2BCB0E284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73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8847C7-8C58-E06E-3166-94E85122F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and we already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8847C7-8C58-E06E-3166-94E85122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  <a:blipFill>
                <a:blip r:embed="rId3"/>
                <a:stretch>
                  <a:fillRect t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06D333-3A2A-6A06-E28B-04AE33FFE095}"/>
                  </a:ext>
                </a:extLst>
              </p:cNvPr>
              <p:cNvSpPr txBox="1"/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06D333-3A2A-6A06-E28B-04AE33FF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blipFill>
                <a:blip r:embed="rId4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779BE-9354-FFE3-553F-0E5B248763EB}"/>
                  </a:ext>
                </a:extLst>
              </p:cNvPr>
              <p:cNvSpPr txBox="1"/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Integrate by parts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779BE-9354-FFE3-553F-0E5B24876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blipFill>
                <a:blip r:embed="rId5"/>
                <a:stretch>
                  <a:fillRect l="-98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FEAF0-CA47-44C3-76AF-CD6F097C0645}"/>
                  </a:ext>
                </a:extLst>
              </p:cNvPr>
              <p:cNvSpPr txBox="1"/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FEAF0-CA47-44C3-76AF-CD6F097C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blipFill>
                <a:blip r:embed="rId6"/>
                <a:stretch>
                  <a:fillRect t="-179070" r="-23220" b="-25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AFA4CD-D065-707C-B944-CCC8C6EC29DE}"/>
                  </a:ext>
                </a:extLst>
              </p:cNvPr>
              <p:cNvSpPr txBox="1"/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−1⋅</m:t>
                          </m:r>
                          <m:r>
                            <a:rPr lang="en-US" sz="2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AFA4CD-D065-707C-B944-CCC8C6EC2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blipFill>
                <a:blip r:embed="rId7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4D86BC-99BF-917D-03D6-0171AAF55282}"/>
                  </a:ext>
                </a:extLst>
              </p:cNvPr>
              <p:cNvSpPr txBox="1"/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4D86BC-99BF-917D-03D6-0171AAF5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blipFill>
                <a:blip r:embed="rId8"/>
                <a:stretch>
                  <a:fillRect t="-177907" r="-8978" b="-26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360E0-5022-748D-D827-5B31160D416E}"/>
                  </a:ext>
                </a:extLst>
              </p:cNvPr>
              <p:cNvSpPr txBox="1"/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360E0-5022-748D-D827-5B31160D4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blipFill>
                <a:blip r:embed="rId9"/>
                <a:stretch>
                  <a:fillRect l="-1548" t="-166234" b="-24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F9890-9E62-E77D-8633-67E096972CF3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F9890-9E62-E77D-8633-67E09697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10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8F1715D-E840-566E-519A-9845591E7692}"/>
              </a:ext>
            </a:extLst>
          </p:cNvPr>
          <p:cNvGrpSpPr/>
          <p:nvPr/>
        </p:nvGrpSpPr>
        <p:grpSpPr>
          <a:xfrm>
            <a:off x="1999560" y="5635837"/>
            <a:ext cx="4313207" cy="1150428"/>
            <a:chOff x="1999560" y="5635837"/>
            <a:chExt cx="4313207" cy="11504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EDC142-99F0-6608-AEE0-AC71B3D13339}"/>
                </a:ext>
              </a:extLst>
            </p:cNvPr>
            <p:cNvSpPr txBox="1"/>
            <p:nvPr/>
          </p:nvSpPr>
          <p:spPr>
            <a:xfrm>
              <a:off x="1999560" y="6324600"/>
              <a:ext cx="4313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What are A and B?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D3BFD-FCAC-4AEB-67B5-16C50B328D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068" y="5635837"/>
              <a:ext cx="776377" cy="575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5C9637-9977-EF3D-055E-E6F767363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725" y="5656986"/>
              <a:ext cx="841075" cy="6676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F74250-89B3-A947-9D49-F4CDA1EAA63F}"/>
              </a:ext>
            </a:extLst>
          </p:cNvPr>
          <p:cNvSpPr txBox="1"/>
          <p:nvPr/>
        </p:nvSpPr>
        <p:spPr>
          <a:xfrm>
            <a:off x="8358996" y="5365630"/>
            <a:ext cx="34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https://</a:t>
            </a:r>
            <a:r>
              <a:rPr lang="en-US" sz="240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267C20-A74F-FBA7-0C2F-3A0D9E701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0948" y="3022479"/>
            <a:ext cx="2403425" cy="23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9856-B8D3-020A-BEA8-B6E88962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516-824C-2124-5B87-BFF9A713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B71CA-463F-916F-6B9F-2513936C2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B71CA-463F-916F-6B9F-2513936C2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73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B9BBED-4EDC-C162-00E6-8A485BED4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and we already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B9BBED-4EDC-C162-00E6-8A485BED4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  <a:blipFill>
                <a:blip r:embed="rId3"/>
                <a:stretch>
                  <a:fillRect t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11FA1-8074-9120-AFDD-9A8E5DC768C9}"/>
                  </a:ext>
                </a:extLst>
              </p:cNvPr>
              <p:cNvSpPr txBox="1"/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11FA1-8074-9120-AFDD-9A8E5DC7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blipFill>
                <a:blip r:embed="rId4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FD961-2FD1-353B-1299-428B289B196A}"/>
                  </a:ext>
                </a:extLst>
              </p:cNvPr>
              <p:cNvSpPr txBox="1"/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Integrate by parts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FD961-2FD1-353B-1299-428B289B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blipFill>
                <a:blip r:embed="rId5"/>
                <a:stretch>
                  <a:fillRect l="-98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04C370-8AEA-84D7-27BF-2CF787A524FB}"/>
                  </a:ext>
                </a:extLst>
              </p:cNvPr>
              <p:cNvSpPr txBox="1"/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04C370-8AEA-84D7-27BF-2CF787A5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blipFill>
                <a:blip r:embed="rId6"/>
                <a:stretch>
                  <a:fillRect t="-179070" r="-23220" b="-25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EADB38-7649-391F-D0B9-B504D8351113}"/>
                  </a:ext>
                </a:extLst>
              </p:cNvPr>
              <p:cNvSpPr txBox="1"/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−1⋅</m:t>
                          </m:r>
                          <m:r>
                            <a:rPr lang="en-US" sz="2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EADB38-7649-391F-D0B9-B504D8351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blipFill>
                <a:blip r:embed="rId7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4BEDA-7AA1-6B60-5B20-EA5D0ED0CFE1}"/>
                  </a:ext>
                </a:extLst>
              </p:cNvPr>
              <p:cNvSpPr txBox="1"/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4BEDA-7AA1-6B60-5B20-EA5D0ED0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blipFill>
                <a:blip r:embed="rId8"/>
                <a:stretch>
                  <a:fillRect t="-177907" r="-8978" b="-26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744A0-3CDF-DDB0-FCF6-8BCF2E5344E2}"/>
                  </a:ext>
                </a:extLst>
              </p:cNvPr>
              <p:cNvSpPr txBox="1"/>
              <p:nvPr/>
            </p:nvSpPr>
            <p:spPr>
              <a:xfrm>
                <a:off x="-183053" y="5862935"/>
                <a:ext cx="40909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744A0-3CDF-DDB0-FCF6-8BCF2E53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053" y="5862935"/>
                <a:ext cx="409095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DBD1B-C638-E61B-42DB-E04723DC5C4B}"/>
                  </a:ext>
                </a:extLst>
              </p:cNvPr>
              <p:cNvSpPr txBox="1"/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DBD1B-C638-E61B-42DB-E04723DC5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blipFill>
                <a:blip r:embed="rId10"/>
                <a:stretch>
                  <a:fillRect l="-1548" t="-166234" b="-24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E537A-76B3-6AEA-8D03-5059717117A7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E537A-76B3-6AEA-8D03-50597171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11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37AC17A-55F5-86FA-91E0-F857A6644517}"/>
              </a:ext>
            </a:extLst>
          </p:cNvPr>
          <p:cNvGrpSpPr/>
          <p:nvPr/>
        </p:nvGrpSpPr>
        <p:grpSpPr>
          <a:xfrm>
            <a:off x="6228272" y="5656986"/>
            <a:ext cx="6331789" cy="1046925"/>
            <a:chOff x="6228272" y="5656986"/>
            <a:chExt cx="6331789" cy="10469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EDAF0-0B14-25B0-CAA1-D91664C05AC8}"/>
                </a:ext>
              </a:extLst>
            </p:cNvPr>
            <p:cNvSpPr txBox="1"/>
            <p:nvPr/>
          </p:nvSpPr>
          <p:spPr>
            <a:xfrm>
              <a:off x="7090914" y="5872914"/>
              <a:ext cx="5469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This is just the PDF of a Gaussian, which must integrate to 1.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6DCA1-AD84-3310-21C2-6A829C0EB24F}"/>
                </a:ext>
              </a:extLst>
            </p:cNvPr>
            <p:cNvCxnSpPr/>
            <p:nvPr/>
          </p:nvCxnSpPr>
          <p:spPr>
            <a:xfrm flipH="1" flipV="1">
              <a:off x="6228272" y="5656986"/>
              <a:ext cx="500332" cy="34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E79BAE-0B3B-41DB-5C59-7B9F5C350411}"/>
              </a:ext>
            </a:extLst>
          </p:cNvPr>
          <p:cNvCxnSpPr/>
          <p:nvPr/>
        </p:nvCxnSpPr>
        <p:spPr>
          <a:xfrm flipH="1" flipV="1">
            <a:off x="3180272" y="5762157"/>
            <a:ext cx="500332" cy="34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2837D1-2109-B83F-5884-38CBE4340C5E}"/>
              </a:ext>
            </a:extLst>
          </p:cNvPr>
          <p:cNvSpPr txBox="1"/>
          <p:nvPr/>
        </p:nvSpPr>
        <p:spPr>
          <a:xfrm>
            <a:off x="3014453" y="6209934"/>
            <a:ext cx="546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Intuition or L'Hôpital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DEF816-CFED-6867-7905-74262CFE3493}"/>
                  </a:ext>
                </a:extLst>
              </p14:cNvPr>
              <p14:cNvContentPartPr/>
              <p14:nvPr/>
            </p14:nvContentPartPr>
            <p14:xfrm>
              <a:off x="1672920" y="984240"/>
              <a:ext cx="6261840" cy="538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DEF816-CFED-6867-7905-74262CFE34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3560" y="974880"/>
                <a:ext cx="6280560" cy="54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4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DE657-E495-F238-C113-56087672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D914-205B-7520-330C-EB8782AC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D2E43-28B6-2F67-07E3-80C2C3F34F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Gaussian properties to prove:</a:t>
                </a:r>
              </a:p>
              <a:p>
                <a:r>
                  <a:rPr lang="en-US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/>
              </a:p>
              <a:p>
                <a:r>
                  <a:rPr lang="en-US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/>
              </a:p>
              <a:p>
                <a:r>
                  <a:rPr lang="en-US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r>
                  <a:rPr lang="en-US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Now let’s show properties 5 and 6.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D2E43-28B6-2F67-07E3-80C2C3F34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DF8AB6-40D5-9056-404C-1358D175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35" y="115421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C6BD-8FFB-85D8-F740-8A74A531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19" y="1657797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2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8787-A1D2-3212-A71D-A08EE99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Properties 5 and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A3296-C73B-AECF-08A3-22BDD3667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That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A3296-C73B-AECF-08A3-22BDD3667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C027-BA3A-222A-9CA7-1D243D13CA36}"/>
                  </a:ext>
                </a:extLst>
              </p:cNvPr>
              <p:cNvSpPr txBox="1"/>
              <p:nvPr/>
            </p:nvSpPr>
            <p:spPr>
              <a:xfrm>
                <a:off x="4546120" y="2260923"/>
                <a:ext cx="2415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C027-BA3A-222A-9CA7-1D243D13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120" y="2260923"/>
                <a:ext cx="2415395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E7C85-990F-DC52-08CB-539EF9717F82}"/>
                  </a:ext>
                </a:extLst>
              </p:cNvPr>
              <p:cNvSpPr txBox="1"/>
              <p:nvPr/>
            </p:nvSpPr>
            <p:spPr>
              <a:xfrm>
                <a:off x="7082287" y="2320216"/>
                <a:ext cx="30278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Property 3: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=0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E7C85-990F-DC52-08CB-539EF9717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287" y="2320216"/>
                <a:ext cx="3027871" cy="461665"/>
              </a:xfrm>
              <a:prstGeom prst="rect">
                <a:avLst/>
              </a:prstGeom>
              <a:blipFill>
                <a:blip r:embed="rId4"/>
                <a:stretch>
                  <a:fillRect l="-29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8D053-89F4-6332-0C77-8E8B97C67B98}"/>
                  </a:ext>
                </a:extLst>
              </p:cNvPr>
              <p:cNvSpPr txBox="1"/>
              <p:nvPr/>
            </p:nvSpPr>
            <p:spPr>
              <a:xfrm>
                <a:off x="6026988" y="3904580"/>
                <a:ext cx="347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Property 4: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var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)=1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8D053-89F4-6332-0C77-8E8B97C6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88" y="3904580"/>
                <a:ext cx="3470694" cy="461665"/>
              </a:xfrm>
              <a:prstGeom prst="rect">
                <a:avLst/>
              </a:prstGeom>
              <a:blipFill>
                <a:blip r:embed="rId5"/>
                <a:stretch>
                  <a:fillRect l="-255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9E392-F03D-1146-464B-E1EE7F6C2262}"/>
                  </a:ext>
                </a:extLst>
              </p:cNvPr>
              <p:cNvSpPr txBox="1"/>
              <p:nvPr/>
            </p:nvSpPr>
            <p:spPr>
              <a:xfrm>
                <a:off x="2939555" y="3904579"/>
                <a:ext cx="2415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9E392-F03D-1146-464B-E1EE7F6C2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555" y="3904579"/>
                <a:ext cx="24153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3DECE3-1305-C234-374E-9CE2013DED27}"/>
                  </a:ext>
                </a:extLst>
              </p14:cNvPr>
              <p14:cNvContentPartPr/>
              <p14:nvPr/>
            </p14:nvContentPartPr>
            <p14:xfrm>
              <a:off x="3060720" y="1015200"/>
              <a:ext cx="2113560" cy="266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3DECE3-1305-C234-374E-9CE2013DED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51360" y="1005840"/>
                <a:ext cx="213228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38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9B2E-100A-613A-FA71-7613D179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0E2E-E93E-0F11-69F0-7A9C197E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42425-510E-31A4-FA00-5615021F6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Gaussian properties we’ve proven:</a:t>
                </a:r>
              </a:p>
              <a:p>
                <a:r>
                  <a:rPr lang="en-US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/>
              </a:p>
              <a:p>
                <a:r>
                  <a:rPr lang="en-US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/>
              </a:p>
              <a:p>
                <a:r>
                  <a:rPr lang="en-US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r>
                  <a:rPr lang="en-US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42425-510E-31A4-FA00-5615021F6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63652B8-2DA0-87D9-1A13-A77A677B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E6292-7FA2-84BC-5456-C931E881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4A8B3-3DAE-297A-44C8-1C6EBB9E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35" y="2207161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D21CD-C1CC-B154-6E06-A0C8CB89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19" y="27107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72DD3-1ED7-124E-5354-571525F2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69" y="326346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E9D93-B6B9-903C-FDD9-3249EDA8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22493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0935B-CC49-1C5D-FF02-B41D8327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118-734E-2A3D-C11E-CA30AFB3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Claim to Evaluate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F89F6-D085-2ECD-9E23-9DD9116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we have 1000 high school classes across the country do this experiment. Each reports back their results.</a:t>
                </a:r>
              </a:p>
              <a:p>
                <a:endParaRPr lang="en-US"/>
              </a:p>
              <a:p>
                <a:r>
                  <a:rPr lang="en-US"/>
                  <a:t>Suppose that the sum we get back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=1,231</m:t>
                    </m:r>
                  </m:oMath>
                </a14:m>
                <a:r>
                  <a:rPr lang="en-US"/>
                  <a:t>. How likely is it that we get this value or less? This value or more? Is there any reason to be suspicious of these results?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F89F6-D085-2ECD-9E23-9DD9116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63409B-5C13-9F2E-96E7-77B7347AB5D8}"/>
                  </a:ext>
                </a:extLst>
              </p14:cNvPr>
              <p14:cNvContentPartPr/>
              <p14:nvPr/>
            </p14:nvContentPartPr>
            <p14:xfrm>
              <a:off x="10679400" y="5744520"/>
              <a:ext cx="57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63409B-5C13-9F2E-96E7-77B7347AB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0040" y="5735160"/>
                <a:ext cx="244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78059E-25FE-9555-A5FD-9E34E7AEB5B4}"/>
                  </a:ext>
                </a:extLst>
              </p14:cNvPr>
              <p14:cNvContentPartPr/>
              <p14:nvPr/>
            </p14:nvContentPartPr>
            <p14:xfrm>
              <a:off x="5282640" y="2807280"/>
              <a:ext cx="3859200" cy="1585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78059E-25FE-9555-A5FD-9E34E7AEB5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3280" y="2797920"/>
                <a:ext cx="3877920" cy="16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92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4F98-E465-33E6-9266-FDA009F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ECD3-8EB0-DBD9-2ACE-C586D24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on Gaussian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18FB9-6592-8CD1-C833-2E7DC1F921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Gaussian properties to prove:</a:t>
                </a:r>
              </a:p>
              <a:p>
                <a:r>
                  <a:rPr lang="en-US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r>
                  <a:rPr lang="en-US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Thus we have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Any affine transformation of a Gaussian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 Gaussian RV has exactly two free parameters which are its mean and variance.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 true for our other RVs, e.g.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/>
                  <a:t>, then we have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𝔼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]=1/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/>
                  <a:t>. Can’t set independently.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18FB9-6592-8CD1-C833-2E7DC1F92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6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D5B5837-85F0-2625-87A3-074D9A4A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4E8A5-6021-B342-6CE6-A80A90C8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CC806-D5FB-468E-FC95-1C10787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53" y="2207161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D7A8B-41F1-17C6-25AF-E7907128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45" y="27107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E3970E-C1CD-E0FE-CCEF-BCBEEC189B31}"/>
                  </a:ext>
                </a:extLst>
              </p14:cNvPr>
              <p14:cNvContentPartPr/>
              <p14:nvPr/>
            </p14:nvContentPartPr>
            <p14:xfrm>
              <a:off x="3413160" y="3102840"/>
              <a:ext cx="7074720" cy="1652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E3970E-C1CD-E0FE-CCEF-BCBEEC189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800" y="3093480"/>
                <a:ext cx="7093440" cy="16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24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6797-5EA2-5D83-D227-2A62C83A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8D7-C5D0-3D16-E1F5-C65538D3D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Summing Gaussians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4E3E0-FFAC-06DE-611B-E0163E9E3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23328-2A57-86E8-8FC4-2F975EFAFF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9AF22D0-9041-A112-40BB-138BB57C8998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38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A852-2357-6157-C078-EE80EC9B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Gaussians is Gaussian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6940-1A45-B5CA-8B17-DC4CFC91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" y="526506"/>
            <a:ext cx="11488745" cy="5638732"/>
          </a:xfrm>
        </p:spPr>
        <p:txBody>
          <a:bodyPr/>
          <a:lstStyle/>
          <a:p>
            <a:r>
              <a:rPr lang="en-US"/>
              <a:t>Another remarkable property of the Gaussian distribution is that the sum of two independent Gaussians is always also Gaussian.</a:t>
            </a:r>
          </a:p>
          <a:p>
            <a:br>
              <a:rPr lang="en-US"/>
            </a:br>
            <a:r>
              <a:rPr lang="en-US"/>
              <a:t>Which of the following distributions have this property?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https://</a:t>
            </a:r>
            <a:r>
              <a:rPr lang="en-US" err="1"/>
              <a:t>joshh.ug</a:t>
            </a:r>
            <a:r>
              <a:rPr lang="en-US"/>
              <a:t>/C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This is a tricky question!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109E5-0C25-ECFB-6682-E40AAF5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697" y="4081670"/>
            <a:ext cx="2508337" cy="2458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42F58C-FAA5-E7A7-F515-84DD55243F1D}"/>
                  </a:ext>
                </a:extLst>
              </p14:cNvPr>
              <p14:cNvContentPartPr/>
              <p14:nvPr/>
            </p14:nvContentPartPr>
            <p14:xfrm>
              <a:off x="504720" y="1787040"/>
              <a:ext cx="10370880" cy="506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42F58C-FAA5-E7A7-F515-84DD55243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60" y="1777680"/>
                <a:ext cx="10389600" cy="50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18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165D-BF4D-F908-2DC2-32083321D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01EE-0AD2-898A-C2C7-CDB86C99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Gaussians is Gaussian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83FDA-6D6E-F18C-9759-9CAD51217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Another remarkable property of the Gaussian distribution is that the sum of two independent Gaussians is always also Gaussian.</a:t>
                </a:r>
              </a:p>
              <a:p>
                <a:br>
                  <a:rPr lang="en-US"/>
                </a:br>
                <a:r>
                  <a:rPr lang="en-US"/>
                  <a:t>Which of the following distributions have this property?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Bernoulli, no except for the degenerate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Binomial, yes but only if they have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Uniform, no except for the degenerate case where there is only one possible outcome.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(so all of them can be yes or no)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83FDA-6D6E-F18C-9759-9CAD51217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22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33D-32EF-BEF4-ECF3-ED33C7B9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Detour: Joint Distribution of Two Independent Standard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3EF21-2F34-67AB-4285-6726FC5B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Earlier, we saw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Thus, the joint distribution of two standard normal (a.k.a. Gaussian) RVs is: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3EF21-2F34-67AB-4285-6726FC5B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931CC4-FEB4-DF41-C9C2-61D36F68A8CA}"/>
                  </a:ext>
                </a:extLst>
              </p:cNvPr>
              <p:cNvSpPr txBox="1"/>
              <p:nvPr/>
            </p:nvSpPr>
            <p:spPr>
              <a:xfrm>
                <a:off x="2532025" y="2816684"/>
                <a:ext cx="5160861" cy="12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931CC4-FEB4-DF41-C9C2-61D36F68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025" y="2816684"/>
                <a:ext cx="5160861" cy="1224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55EA9-6C25-D2F2-C346-EEED0BE1F863}"/>
                  </a:ext>
                </a:extLst>
              </p:cNvPr>
              <p:cNvSpPr txBox="1"/>
              <p:nvPr/>
            </p:nvSpPr>
            <p:spPr>
              <a:xfrm>
                <a:off x="2406130" y="4041315"/>
                <a:ext cx="5160861" cy="12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55EA9-6C25-D2F2-C346-EEED0BE1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130" y="4041315"/>
                <a:ext cx="5160861" cy="1224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03358F-9BB9-3116-0988-D281563CEFF8}"/>
                  </a:ext>
                </a:extLst>
              </p14:cNvPr>
              <p14:cNvContentPartPr/>
              <p14:nvPr/>
            </p14:nvContentPartPr>
            <p14:xfrm>
              <a:off x="3791160" y="653400"/>
              <a:ext cx="5687280" cy="456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03358F-9BB9-3116-0988-D281563CEF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1800" y="644040"/>
                <a:ext cx="5706000" cy="45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5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E7B69-7648-4B0C-7BFD-5565D4FA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225"/>
            <a:ext cx="7772400" cy="5288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4B178-FFBB-18C9-BCB9-D9CE281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1488744" cy="457200"/>
          </a:xfrm>
        </p:spPr>
        <p:txBody>
          <a:bodyPr>
            <a:normAutofit fontScale="90000"/>
          </a:bodyPr>
          <a:lstStyle/>
          <a:p>
            <a:r>
              <a:rPr lang="en-US"/>
              <a:t>Detour: Visualizing the Joint Distribution of Two Independent Standard </a:t>
            </a:r>
            <a:r>
              <a:rPr lang="en-US" err="1"/>
              <a:t>Normals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D930-0645-D951-42F4-2124F4F5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Below we see a plot of the joint PDF (from the notes*).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Interactive version: </a:t>
            </a:r>
            <a:r>
              <a:rPr lang="en-US">
                <a:hlinkClick r:id="rId3"/>
              </a:rPr>
              <a:t>https://joshh.ug/cs70/joint_gaussian_pdf.html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BF683-A1F7-62E1-0B2E-E66FB91D7ED8}"/>
              </a:ext>
            </a:extLst>
          </p:cNvPr>
          <p:cNvSpPr txBox="1"/>
          <p:nvPr/>
        </p:nvSpPr>
        <p:spPr>
          <a:xfrm>
            <a:off x="132521" y="6423919"/>
            <a:ext cx="11847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*: Figure ultimately comes from “</a:t>
            </a:r>
            <a:r>
              <a:rPr lang="en-US" sz="1200"/>
              <a:t>Why Is the Sum of Independent Normal Random Variables Normal” by by B. Eisenberg and R. Sullivan, Mathematics Magazine, Vol. 81, No. 5.</a:t>
            </a:r>
            <a:endParaRPr lang="en-US" sz="12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052A-CBF4-8604-1644-2D272E57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0B8AE-01F8-F025-1E08-034A73B4C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0B8AE-01F8-F025-1E08-034A73B4C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F07E6E-9A80-E243-D3E4-03B404ED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12" y="3826868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A3557-A190-D956-1461-F46744D0D6C0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AA17E-8BEF-82FA-4BFF-6EA652C70A1A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EE0C647-7415-D9EE-6E44-72CCC4FB3460}"/>
              </a:ext>
            </a:extLst>
          </p:cNvPr>
          <p:cNvSpPr/>
          <p:nvPr/>
        </p:nvSpPr>
        <p:spPr>
          <a:xfrm>
            <a:off x="4305544" y="5220177"/>
            <a:ext cx="1182414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ABA2D-5E40-559E-9FE8-832AC5A54B52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935049-D154-686F-CFFC-8F82ABA73CEE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E5275-DC1D-39DE-6589-0A523A0E8856}"/>
              </a:ext>
            </a:extLst>
          </p:cNvPr>
          <p:cNvSpPr/>
          <p:nvPr/>
        </p:nvSpPr>
        <p:spPr>
          <a:xfrm rot="2564587">
            <a:off x="771448" y="5440892"/>
            <a:ext cx="1182414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FBCAD8-17A6-C38B-3F14-41C76A6B0F38}"/>
                  </a:ext>
                </a:extLst>
              </p:cNvPr>
              <p:cNvSpPr txBox="1"/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FBCAD8-17A6-C38B-3F14-41C76A6B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839069-AC56-74C9-B745-B65EE8B34B11}"/>
                  </a:ext>
                </a:extLst>
              </p:cNvPr>
              <p:cNvSpPr txBox="1"/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839069-AC56-74C9-B745-B65EE8B34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3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AF456-3688-B949-1151-83E7A895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0752-E82F-475B-35AA-1FB133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DD21D-C3E8-9225-8CC1-679BE785D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DD21D-C3E8-9225-8CC1-679BE785D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B42EEB-0084-702B-D4C8-07E8595F2B7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FC2738-6199-61D6-8903-04481A23482C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662-0AD2-4046-2983-E24926995121}"/>
              </a:ext>
            </a:extLst>
          </p:cNvPr>
          <p:cNvSpPr/>
          <p:nvPr/>
        </p:nvSpPr>
        <p:spPr>
          <a:xfrm>
            <a:off x="4305544" y="5220177"/>
            <a:ext cx="2020228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51D8AE-A17F-5E72-F966-61D1457DAE0C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EB3761-6526-FFCE-5D35-DA3447263FAB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9376F9-D807-81B6-F798-755BFFA9D03C}"/>
              </a:ext>
            </a:extLst>
          </p:cNvPr>
          <p:cNvSpPr/>
          <p:nvPr/>
        </p:nvSpPr>
        <p:spPr>
          <a:xfrm rot="2564587">
            <a:off x="660161" y="5725275"/>
            <a:ext cx="2020423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F138F-52E1-09B2-BD4E-F14E1A627AB7}"/>
                  </a:ext>
                </a:extLst>
              </p:cNvPr>
              <p:cNvSpPr txBox="1"/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F138F-52E1-09B2-BD4E-F14E1A62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A45E6-1E6A-FAFA-129D-C17496F76A0C}"/>
                  </a:ext>
                </a:extLst>
              </p:cNvPr>
              <p:cNvSpPr txBox="1"/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A45E6-1E6A-FAFA-129D-C17496F7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AEF79E-BEB3-A1E2-3036-35A0C5D6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D07BF1-6264-A4B7-8596-2D0AFBE990FB}"/>
                  </a:ext>
                </a:extLst>
              </p14:cNvPr>
              <p14:cNvContentPartPr/>
              <p14:nvPr/>
            </p14:nvContentPartPr>
            <p14:xfrm>
              <a:off x="712440" y="3781080"/>
              <a:ext cx="3897360" cy="302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D07BF1-6264-A4B7-8596-2D0AFBE990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080" y="3771720"/>
                <a:ext cx="3916080" cy="30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21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E522-3249-375E-8A1C-CBCC15A9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C64D-6F77-5EB5-4DBA-28125D65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386D3F-8F15-2F35-C540-8A1B093C1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386D3F-8F15-2F35-C540-8A1B093C1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CC30FA-2BD1-63B7-13F6-4DEEEF34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364CBF-8D57-0316-0822-8FF3A38CAC7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AB33D5-9101-2BF8-235F-6B7D087465E0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5EC422-5133-46FF-B226-BA3B08A33E4C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320E2A-6FF9-E19A-58EA-0E7EC40368F6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D7473-7FEB-9260-F742-AEA23DABED50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D7473-7FEB-9260-F742-AEA23DAB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D241E7-B39A-8F48-0EB2-3D32C335B85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D241E7-B39A-8F48-0EB2-3D32C335B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E2B6D4-1721-1C0D-6183-C5D0AB753661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5C2742-ED89-469D-BD12-5E7D2357D132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05B9AD-96AB-F379-D22A-59209DB1B451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AF5E4E7-717B-0C70-9EE4-74198156EF10}"/>
              </a:ext>
            </a:extLst>
          </p:cNvPr>
          <p:cNvSpPr/>
          <p:nvPr/>
        </p:nvSpPr>
        <p:spPr>
          <a:xfrm rot="2564587">
            <a:off x="-2111896" y="4718083"/>
            <a:ext cx="5387836" cy="256999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B1A56F-0B17-83CD-E4B7-0E4369CBB224}"/>
                  </a:ext>
                </a:extLst>
              </p14:cNvPr>
              <p14:cNvContentPartPr/>
              <p14:nvPr/>
            </p14:nvContentPartPr>
            <p14:xfrm>
              <a:off x="678240" y="4278600"/>
              <a:ext cx="4055760" cy="219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B1A56F-0B17-83CD-E4B7-0E4369CBB2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880" y="4269240"/>
                <a:ext cx="407448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7141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0B554-275C-4FF9-97A2-B1B43F48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E594-17A5-28FA-B002-F5968255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DF334-5386-F958-DC80-C882ED880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DF334-5386-F958-DC80-C882ED880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DEAE09-7425-A905-D728-9A841DD9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BD429C-8FED-5D9F-6559-BA2826944AA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77298D-9374-F6EF-FCD6-CB85836916E5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90E1-41B1-7B80-D62F-1C0B89305169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A620F-7FCE-1FAC-F503-6E4543A5D417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86F30-C631-CBB2-2520-A24134AFB4FD}"/>
              </a:ext>
            </a:extLst>
          </p:cNvPr>
          <p:cNvSpPr/>
          <p:nvPr/>
        </p:nvSpPr>
        <p:spPr>
          <a:xfrm rot="2564587">
            <a:off x="-2059574" y="4738558"/>
            <a:ext cx="5387836" cy="241581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0DAA3-B935-75EC-C3D4-D46AD9FD1EB6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0DAA3-B935-75EC-C3D4-D46AD9FD1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7158A-171F-4634-D2B4-141D141CDCF5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7158A-171F-4634-D2B4-141D141CD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9CA88E-0DC6-5BC7-B2EB-7D635FF01CE9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B3E3F-8A84-2F4F-5BC7-F505C33EAB1A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B3E3F-8A84-2F4F-5BC7-F505C33E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CDC35-F648-6101-8C77-F60D65A260CD}"/>
                  </a:ext>
                </a:extLst>
              </p:cNvPr>
              <p:cNvSpPr txBox="1"/>
              <p:nvPr/>
            </p:nvSpPr>
            <p:spPr>
              <a:xfrm>
                <a:off x="5255834" y="5495180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(?,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CDC35-F648-6101-8C77-F60D65A2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34" y="5495180"/>
                <a:ext cx="1667378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C128C90-C041-E63B-EC4E-8F68CD718648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D41883-DB1F-339C-E41A-CA52993EBB9B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37CB3-A6F7-EA38-6DB1-D5833FE85BF4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290C49-01A8-9476-E7F5-A4F4A669EF7A}"/>
              </a:ext>
            </a:extLst>
          </p:cNvPr>
          <p:cNvSpPr txBox="1"/>
          <p:nvPr/>
        </p:nvSpPr>
        <p:spPr>
          <a:xfrm>
            <a:off x="7617125" y="3088257"/>
            <a:ext cx="327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https://</a:t>
            </a:r>
            <a:r>
              <a:rPr lang="en-US" sz="240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AA37A-3087-85D0-B5E0-986494CF7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4594" y="56369"/>
            <a:ext cx="1974850" cy="1974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11B398-7614-DBD5-D831-9B7A41604DE8}"/>
                  </a:ext>
                </a:extLst>
              </p14:cNvPr>
              <p14:cNvContentPartPr/>
              <p14:nvPr/>
            </p14:nvContentPartPr>
            <p14:xfrm>
              <a:off x="274320" y="2849040"/>
              <a:ext cx="5775480" cy="3653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11B398-7614-DBD5-D831-9B7A41604D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4960" y="2839680"/>
                <a:ext cx="5794200" cy="36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443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21F-97E3-221B-14F6-AD52FCAC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3D30-CCF3-C7E5-74E7-9818D5B27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Empirical Observation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D36FE-B992-65E2-FD61-99CDAC0A0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468C9-4779-4236-DA40-AB840E2411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7939E5B-3D4D-FB60-252F-5F45E42D79B2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2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CC81-708C-D94D-7C35-D174E7D66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A4B1-0FA4-A219-D875-C7FD40BC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33779-473B-1056-035E-BDD01597F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33779-473B-1056-035E-BDD01597F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DD05E1-CEEF-5A98-5D38-C4B8FE38C178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03476B-2068-8399-9561-AE24412E4E08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326248-3D79-51E8-B4EE-B87A80B0CE07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B9E28B-6353-4923-CA9B-4D269B72458A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2BF1D-FB09-00EE-B336-2478C7833448}"/>
              </a:ext>
            </a:extLst>
          </p:cNvPr>
          <p:cNvSpPr/>
          <p:nvPr/>
        </p:nvSpPr>
        <p:spPr>
          <a:xfrm rot="2564587">
            <a:off x="-2163486" y="4697895"/>
            <a:ext cx="5387836" cy="272201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AD867-BAFA-DEDA-86AE-95F8CBFFB61E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AD867-BAFA-DEDA-86AE-95F8CBFF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31667-A7F6-3221-9A35-F70AC4BC76F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31667-A7F6-3221-9A35-F70AC4BC7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5D63-8DD4-A4E8-3C47-0C12BD4B68C5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25F084-F761-C62D-D37A-98447D827912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40CC3-239C-2FAE-55D0-0AAD244D16B5}"/>
                  </a:ext>
                </a:extLst>
              </p:cNvPr>
              <p:cNvSpPr txBox="1"/>
              <p:nvPr/>
            </p:nvSpPr>
            <p:spPr>
              <a:xfrm>
                <a:off x="5255834" y="5495180"/>
                <a:ext cx="1667378" cy="50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40CC3-239C-2FAE-55D0-0AAD244D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34" y="5495180"/>
                <a:ext cx="1667378" cy="505203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99FB00-988E-FE1F-C262-1B07BF963CAF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99FB00-988E-FE1F-C262-1B07BF963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7689276-B509-21E6-5234-6EC26D1AFD63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0667E4-C417-7658-2837-8F5A264385D1}"/>
                  </a:ext>
                </a:extLst>
              </p:cNvPr>
              <p:cNvSpPr txBox="1"/>
              <p:nvPr/>
            </p:nvSpPr>
            <p:spPr>
              <a:xfrm>
                <a:off x="7557030" y="4317264"/>
                <a:ext cx="3988446" cy="118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0667E4-C417-7658-2837-8F5A26438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30" y="4317264"/>
                <a:ext cx="3988446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69CC4535-24EE-8AED-8D6D-6CCB5626BEA3}"/>
              </a:ext>
            </a:extLst>
          </p:cNvPr>
          <p:cNvSpPr/>
          <p:nvPr/>
        </p:nvSpPr>
        <p:spPr>
          <a:xfrm rot="13453427" flipV="1">
            <a:off x="1024039" y="4905662"/>
            <a:ext cx="224874" cy="5238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A2B4A-C71C-C261-F1F4-89634ED7AEEB}"/>
                  </a:ext>
                </a:extLst>
              </p:cNvPr>
              <p:cNvSpPr txBox="1"/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A2B4A-C71C-C261-F1F4-89634ED7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0C57D283-3DA5-E8A0-D816-90E1C70CD225}"/>
              </a:ext>
            </a:extLst>
          </p:cNvPr>
          <p:cNvSpPr/>
          <p:nvPr/>
        </p:nvSpPr>
        <p:spPr>
          <a:xfrm rot="16200000" flipV="1">
            <a:off x="4736935" y="4678367"/>
            <a:ext cx="228600" cy="49377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02B385-374A-4BCA-CB20-D15184E97077}"/>
                  </a:ext>
                </a:extLst>
              </p:cNvPr>
              <p:cNvSpPr txBox="1"/>
              <p:nvPr/>
            </p:nvSpPr>
            <p:spPr>
              <a:xfrm>
                <a:off x="4326594" y="4421319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02B385-374A-4BCA-CB20-D15184E97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94" y="4421319"/>
                <a:ext cx="76772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E53EC03-9F3B-38B0-CAA0-0A2091452ED9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9FAD20-9BFC-8F09-0EB7-298686D61523}"/>
                  </a:ext>
                </a:extLst>
              </p14:cNvPr>
              <p14:cNvContentPartPr/>
              <p14:nvPr/>
            </p14:nvContentPartPr>
            <p14:xfrm>
              <a:off x="997200" y="2869560"/>
              <a:ext cx="8242920" cy="398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9FAD20-9BFC-8F09-0EB7-298686D615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7840" y="2860200"/>
                <a:ext cx="8261640" cy="40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83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6CC7-5377-51C6-3EBE-F299B54F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3F4-481D-2BE2-0B67-C2F52968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Proof: Sum of Two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DE0AE-AF21-D9E5-00B9-8C3119498F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0, 2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DE0AE-AF21-D9E5-00B9-8C3119498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DEE3-8624-9E4B-6D17-7A7D57E87EED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DEE3-8624-9E4B-6D17-7A7D57E87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74BD5-9264-FFDB-959C-9DAEEF1E2D63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74BD5-9264-FFDB-959C-9DAEEF1E2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726AF3-C9B4-6A7D-EB3D-AE20775D8B52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CF330B-EAB0-49FC-DC0D-413998F1346C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2B5D-161C-4040-CAA8-924E5F2E78E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2B5D-161C-4040-CAA8-924E5F2E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A7B21-E327-A890-1B42-DD354756C1AD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277C9-5ED8-AEDE-EBD7-44B01AB2F867}"/>
                  </a:ext>
                </a:extLst>
              </p:cNvPr>
              <p:cNvSpPr txBox="1"/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277C9-5ED8-AEDE-EBD7-44B01AB2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921-B8A7-4864-863F-9976040155D5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921-B8A7-4864-863F-99760401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3CB6B5A-AD38-047C-7C66-2232C978FAE1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748D5A-73D7-8493-39EA-7814623FB3D5}"/>
              </a:ext>
            </a:extLst>
          </p:cNvPr>
          <p:cNvGrpSpPr/>
          <p:nvPr/>
        </p:nvGrpSpPr>
        <p:grpSpPr>
          <a:xfrm>
            <a:off x="3432590" y="3588458"/>
            <a:ext cx="3543651" cy="5319741"/>
            <a:chOff x="3432590" y="3588458"/>
            <a:chExt cx="3543651" cy="531974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33A5B1-D282-3C66-3CFB-97512B8BFA11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7" y="4258480"/>
              <a:ext cx="0" cy="22623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E5B808-FD48-5CD9-4F45-F71E359860B8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88" y="5475053"/>
              <a:ext cx="320565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6555B8-DA5C-EA5B-A96F-8BC369892E58}"/>
                    </a:ext>
                  </a:extLst>
                </p:cNvPr>
                <p:cNvSpPr txBox="1"/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𝐵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6555B8-DA5C-EA5B-A96F-8BC369892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0EB088-6CE7-FC21-0610-EFEC4BC0D557}"/>
                    </a:ext>
                  </a:extLst>
                </p:cNvPr>
                <p:cNvSpPr txBox="1"/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, 0)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0EB088-6CE7-FC21-0610-EFEC4BC0D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blipFill>
                  <a:blip r:embed="rId9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7AD206-50CB-7FE2-DBFD-256AFEC783C2}"/>
                </a:ext>
              </a:extLst>
            </p:cNvPr>
            <p:cNvSpPr/>
            <p:nvPr/>
          </p:nvSpPr>
          <p:spPr>
            <a:xfrm>
              <a:off x="3432590" y="3588458"/>
              <a:ext cx="1688205" cy="3813444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E90974-D401-B445-B5B5-EF2FEECB7D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8051" y="3588458"/>
              <a:ext cx="10244" cy="5319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E57D1-A3B2-CDCE-55AD-5CC94C6412A8}"/>
              </a:ext>
            </a:extLst>
          </p:cNvPr>
          <p:cNvSpPr/>
          <p:nvPr/>
        </p:nvSpPr>
        <p:spPr>
          <a:xfrm rot="2564587">
            <a:off x="-2107648" y="4719746"/>
            <a:ext cx="5387836" cy="255747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A69D5-629D-35FB-4CE7-9698C4EE9A65}"/>
                  </a:ext>
                </a:extLst>
              </p14:cNvPr>
              <p14:cNvContentPartPr/>
              <p14:nvPr/>
            </p14:nvContentPartPr>
            <p14:xfrm>
              <a:off x="119160" y="999720"/>
              <a:ext cx="11979720" cy="4765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A69D5-629D-35FB-4CE7-9698C4EE9A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00" y="990360"/>
                <a:ext cx="1199844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1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EEA3-42E0-A88F-C4A4-C5B1E2CA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C6E5-9230-209D-EAAD-2A4A2479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Proof: Sum of Two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D5FF9-524D-8C40-A057-5FCCC01604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0, 2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D5FF9-524D-8C40-A057-5FCCC01604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1C1E9-C354-2CDE-8A7F-B34D73F315BE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1C1E9-C354-2CDE-8A7F-B34D73F3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978BA0-16E1-1FF5-C415-304856DA7301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978BA0-16E1-1FF5-C415-304856DA7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1A4EE5-43E6-C2ED-3AED-4310B42E0029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35076F-899D-0A0B-BA6B-1688E39A55CE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72C4D9-4FC8-DB37-EF6C-312147F2EB9F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72C4D9-4FC8-DB37-EF6C-312147F2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887C0-6AE6-8246-D8C0-140BA875743F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7AF71A-6A11-F975-984B-67A5A145BD8D}"/>
                  </a:ext>
                </a:extLst>
              </p:cNvPr>
              <p:cNvSpPr txBox="1"/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7AF71A-6A11-F975-984B-67A5A145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556851-8BE0-10DE-9347-07A7DBEC5138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556851-8BE0-10DE-9347-07A7DBEC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176592A9-91B5-CEE4-5E99-4A7C7CBE3EBD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7F283C-5A05-9660-A477-AC0A5CB004C4}"/>
                  </a:ext>
                </a:extLst>
              </p:cNvPr>
              <p:cNvSpPr txBox="1"/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7F283C-5A05-9660-A477-AC0A5CB00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A9753-A2DF-8D96-A685-BD707A4BC039}"/>
                  </a:ext>
                </a:extLst>
              </p:cNvPr>
              <p:cNvSpPr txBox="1"/>
              <p:nvPr/>
            </p:nvSpPr>
            <p:spPr>
              <a:xfrm>
                <a:off x="6194936" y="2891101"/>
                <a:ext cx="2440791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𝑧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A9753-A2DF-8D96-A685-BD707A4B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36" y="2891101"/>
                <a:ext cx="2440791" cy="806696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5CADA-F38D-045C-0520-CF609657C0A4}"/>
                  </a:ext>
                </a:extLst>
              </p:cNvPr>
              <p:cNvSpPr txBox="1"/>
              <p:nvPr/>
            </p:nvSpPr>
            <p:spPr>
              <a:xfrm>
                <a:off x="6231708" y="3767472"/>
                <a:ext cx="2440791" cy="534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5CADA-F38D-045C-0520-CF609657C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8" y="3767472"/>
                <a:ext cx="2440791" cy="534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15398-3D31-2D90-1138-BDC02A99443D}"/>
                  </a:ext>
                </a:extLst>
              </p:cNvPr>
              <p:cNvSpPr txBox="1"/>
              <p:nvPr/>
            </p:nvSpPr>
            <p:spPr>
              <a:xfrm>
                <a:off x="9051237" y="3781212"/>
                <a:ext cx="2531165" cy="50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15398-3D31-2D90-1138-BDC02A99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237" y="3781212"/>
                <a:ext cx="2531165" cy="505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2D64B3-BD16-A3DE-999E-C092186D57D1}"/>
                  </a:ext>
                </a:extLst>
              </p:cNvPr>
              <p:cNvSpPr txBox="1"/>
              <p:nvPr/>
            </p:nvSpPr>
            <p:spPr>
              <a:xfrm>
                <a:off x="8425948" y="3802982"/>
                <a:ext cx="1250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⇒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2D64B3-BD16-A3DE-999E-C092186D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948" y="3802982"/>
                <a:ext cx="125057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1B9DE8-1C24-80A7-EA4C-8C09B0AB06A6}"/>
                  </a:ext>
                </a:extLst>
              </p:cNvPr>
              <p:cNvSpPr txBox="1"/>
              <p:nvPr/>
            </p:nvSpPr>
            <p:spPr>
              <a:xfrm>
                <a:off x="9570103" y="4574623"/>
                <a:ext cx="25311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Gaussian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1B9DE8-1C24-80A7-EA4C-8C09B0AB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103" y="4574623"/>
                <a:ext cx="2531165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5A30BDC-F64A-A467-F788-661F6E08D3EF}"/>
              </a:ext>
            </a:extLst>
          </p:cNvPr>
          <p:cNvGrpSpPr/>
          <p:nvPr/>
        </p:nvGrpSpPr>
        <p:grpSpPr>
          <a:xfrm>
            <a:off x="3432590" y="3588458"/>
            <a:ext cx="3543651" cy="5319741"/>
            <a:chOff x="3432590" y="3588458"/>
            <a:chExt cx="3543651" cy="531974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04BA-27BE-3FFF-D9EB-70E3248E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7" y="4258480"/>
              <a:ext cx="0" cy="22623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879F9C-7B2A-BC99-233D-06EC125D7CD5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88" y="5475053"/>
              <a:ext cx="320565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6FA28D-574B-C7FE-3C87-CF60B4D72B57}"/>
                    </a:ext>
                  </a:extLst>
                </p:cNvPr>
                <p:cNvSpPr txBox="1"/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𝐵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6FA28D-574B-C7FE-3C87-CF60B4D72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5EE131-9569-96D9-7D83-33B5B24A5DF3}"/>
                    </a:ext>
                  </a:extLst>
                </p:cNvPr>
                <p:cNvSpPr txBox="1"/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, 0)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5EE131-9569-96D9-7D83-33B5B24A5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blipFill>
                  <a:blip r:embed="rId15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71F5A6-E97E-E248-CE1F-D010B8FB17A5}"/>
                </a:ext>
              </a:extLst>
            </p:cNvPr>
            <p:cNvSpPr/>
            <p:nvPr/>
          </p:nvSpPr>
          <p:spPr>
            <a:xfrm>
              <a:off x="3432590" y="3588458"/>
              <a:ext cx="1688205" cy="3813444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770086-33C1-A0C7-10FB-AC0AA862A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8051" y="3588458"/>
              <a:ext cx="10244" cy="5319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71181EF-EFFB-70C6-018F-D2082F37B3A4}"/>
              </a:ext>
            </a:extLst>
          </p:cNvPr>
          <p:cNvSpPr/>
          <p:nvPr/>
        </p:nvSpPr>
        <p:spPr>
          <a:xfrm rot="2564587">
            <a:off x="-2107648" y="4719746"/>
            <a:ext cx="5387836" cy="255747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F92313-67DC-EF27-1C24-34B3ACAA9F61}"/>
                  </a:ext>
                </a:extLst>
              </p:cNvPr>
              <p:cNvSpPr txBox="1"/>
              <p:nvPr/>
            </p:nvSpPr>
            <p:spPr>
              <a:xfrm>
                <a:off x="7521347" y="5402459"/>
                <a:ext cx="4675946" cy="110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Note: If this seems a bit too abstract, maybe consider a specific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𝑧</m:t>
                    </m:r>
                  </m:oMath>
                </a14:m>
                <a:r>
                  <a:rPr lang="en-US" sz="20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≤3/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0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F92313-67DC-EF27-1C24-34B3ACAA9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47" y="5402459"/>
                <a:ext cx="4675946" cy="1109919"/>
              </a:xfrm>
              <a:prstGeom prst="rect">
                <a:avLst/>
              </a:prstGeom>
              <a:blipFill>
                <a:blip r:embed="rId16"/>
                <a:stretch>
                  <a:fillRect l="-1355" t="-340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5A2BAB-3DB3-40F1-1ECA-0699B7E738CA}"/>
                  </a:ext>
                </a:extLst>
              </p14:cNvPr>
              <p14:cNvContentPartPr/>
              <p14:nvPr/>
            </p14:nvContentPartPr>
            <p14:xfrm>
              <a:off x="134640" y="2626200"/>
              <a:ext cx="8421840" cy="138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5A2BAB-3DB3-40F1-1ECA-0699B7E738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280" y="2616840"/>
                <a:ext cx="8440560" cy="14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829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145BD-86EB-1BB9-8C66-0A0316D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8A6-B0A3-30CE-ACBF-00E4086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Proof: Sum of Two Scaled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18012-9064-AAF7-6EA8-E9355D2DC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</p:spPr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18012-9064-AAF7-6EA8-E9355D2DC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  <a:blipFill>
                <a:blip r:embed="rId2"/>
                <a:stretch>
                  <a:fillRect l="-72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AE388-5237-E412-3356-A79C4883E5ED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AE388-5237-E412-3356-A79C4883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AAF34-13D5-A184-DF1C-81BD8857A1DF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AAF34-13D5-A184-DF1C-81BD8857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0E045F-2FE3-F750-594E-BDF5C7594815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8B76E1-D96C-5729-009D-B35A75E7DBC1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87D9BB-A108-18FE-1405-752543E143DC}"/>
              </a:ext>
            </a:extLst>
          </p:cNvPr>
          <p:cNvSpPr/>
          <p:nvPr/>
        </p:nvSpPr>
        <p:spPr>
          <a:xfrm rot="2564587">
            <a:off x="-2141192" y="4706619"/>
            <a:ext cx="5387836" cy="265632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69AC1-C531-12E1-C0DE-327D5A951281}"/>
                  </a:ext>
                </a:extLst>
              </p:cNvPr>
              <p:cNvSpPr txBox="1"/>
              <p:nvPr/>
            </p:nvSpPr>
            <p:spPr>
              <a:xfrm>
                <a:off x="2259781" y="5872177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69AC1-C531-12E1-C0DE-327D5A95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81" y="5872177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BB0EA-2E91-FCFA-06D4-F4B8D9FC3A9F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5974F-A0B5-5EBF-F018-52ED0AE1B2DB}"/>
                  </a:ext>
                </a:extLst>
              </p:cNvPr>
              <p:cNvSpPr txBox="1"/>
              <p:nvPr/>
            </p:nvSpPr>
            <p:spPr>
              <a:xfrm>
                <a:off x="-122618" y="3305905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𝑏𝑦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5974F-A0B5-5EBF-F018-52ED0AE1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305905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FF4E51-0CC8-46B9-50BE-B33E04BD1E1A}"/>
                  </a:ext>
                </a:extLst>
              </p:cNvPr>
              <p:cNvSpPr txBox="1"/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FF4E51-0CC8-46B9-50BE-B33E04BD1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878E84-97F9-CD62-2DA9-664F8059B4BA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49D6B-8FC5-50D9-3387-2863D203C04E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723B2-3CBD-351E-CED5-0D51D1C1DA99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F6974B-F029-A5F4-F1C9-BA55F99ED114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F6974B-F029-A5F4-F1C9-BA55F99ED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03C905-0140-389D-B413-7A403BDAE7DF}"/>
                  </a:ext>
                </a:extLst>
              </p:cNvPr>
              <p:cNvSpPr txBox="1"/>
              <p:nvPr/>
            </p:nvSpPr>
            <p:spPr>
              <a:xfrm>
                <a:off x="5107916" y="5495180"/>
                <a:ext cx="2355201" cy="54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03C905-0140-389D-B413-7A403BDA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6" y="5495180"/>
                <a:ext cx="2355201" cy="549766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1580AE-A05F-A44A-4B17-00B1C9067932}"/>
                  </a:ext>
                </a:extLst>
              </p:cNvPr>
              <p:cNvSpPr txBox="1"/>
              <p:nvPr/>
            </p:nvSpPr>
            <p:spPr>
              <a:xfrm>
                <a:off x="6194936" y="2891101"/>
                <a:ext cx="337516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𝑧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1580AE-A05F-A44A-4B17-00B1C9067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36" y="2891101"/>
                <a:ext cx="3375167" cy="806696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05BCD6-ACE4-341D-0B33-EADA335CF0EE}"/>
                  </a:ext>
                </a:extLst>
              </p:cNvPr>
              <p:cNvSpPr txBox="1"/>
              <p:nvPr/>
            </p:nvSpPr>
            <p:spPr>
              <a:xfrm>
                <a:off x="6231708" y="3767472"/>
                <a:ext cx="3205653" cy="64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05BCD6-ACE4-341D-0B33-EADA335CF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8" y="3767472"/>
                <a:ext cx="3205653" cy="6473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8DBCD-0A81-266B-A6CF-31F65A13DDA7}"/>
                  </a:ext>
                </a:extLst>
              </p:cNvPr>
              <p:cNvSpPr txBox="1"/>
              <p:nvPr/>
            </p:nvSpPr>
            <p:spPr>
              <a:xfrm>
                <a:off x="7294831" y="4479948"/>
                <a:ext cx="2531165" cy="54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8DBCD-0A81-266B-A6CF-31F65A13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831" y="4479948"/>
                <a:ext cx="2531165" cy="5497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46D67F-0594-6588-F85E-672D9699A5D9}"/>
                  </a:ext>
                </a:extLst>
              </p:cNvPr>
              <p:cNvSpPr txBox="1"/>
              <p:nvPr/>
            </p:nvSpPr>
            <p:spPr>
              <a:xfrm>
                <a:off x="6583957" y="4568048"/>
                <a:ext cx="1250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⇒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46D67F-0594-6588-F85E-672D9699A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957" y="4568048"/>
                <a:ext cx="125057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68C4-F9E1-B547-B0C8-161CE24DC161}"/>
                  </a:ext>
                </a:extLst>
              </p:cNvPr>
              <p:cNvSpPr txBox="1"/>
              <p:nvPr/>
            </p:nvSpPr>
            <p:spPr>
              <a:xfrm>
                <a:off x="7427349" y="5264347"/>
                <a:ext cx="34244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Gaussian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68C4-F9E1-B547-B0C8-161CE24D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49" y="5264347"/>
                <a:ext cx="3424427" cy="461665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45FCFCC6-634C-3E75-4D20-75036CB89BED}"/>
              </a:ext>
            </a:extLst>
          </p:cNvPr>
          <p:cNvSpPr/>
          <p:nvPr/>
        </p:nvSpPr>
        <p:spPr>
          <a:xfrm rot="13453427" flipV="1">
            <a:off x="1024039" y="4905662"/>
            <a:ext cx="224874" cy="5238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4A9465-45AE-DEB8-D532-4C6C9947BE49}"/>
                  </a:ext>
                </a:extLst>
              </p:cNvPr>
              <p:cNvSpPr txBox="1"/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4A9465-45AE-DEB8-D532-4C6C9947B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60CD1-98DA-EFD2-13FA-648C5668923F}"/>
                  </a:ext>
                </a:extLst>
              </p:cNvPr>
              <p:cNvSpPr txBox="1"/>
              <p:nvPr/>
            </p:nvSpPr>
            <p:spPr>
              <a:xfrm>
                <a:off x="933014" y="4197658"/>
                <a:ext cx="2355201" cy="79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60CD1-98DA-EFD2-13FA-648C56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4" y="4197658"/>
                <a:ext cx="2355201" cy="791435"/>
              </a:xfrm>
              <a:prstGeom prst="rect">
                <a:avLst/>
              </a:prstGeom>
              <a:blipFill>
                <a:blip r:embed="rId1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C62801-D117-625F-0A14-CA462A60B4EB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85A6F7-3AD4-9B5D-9587-495BB7AA0C5E}"/>
                  </a:ext>
                </a:extLst>
              </p14:cNvPr>
              <p14:cNvContentPartPr/>
              <p14:nvPr/>
            </p14:nvContentPartPr>
            <p14:xfrm>
              <a:off x="7432200" y="885600"/>
              <a:ext cx="3418200" cy="5029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85A6F7-3AD4-9B5D-9587-495BB7AA0C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22840" y="876240"/>
                <a:ext cx="3436920" cy="50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040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703B-8D2E-D9B3-BFE0-0C37FA61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B292-ACC1-7A11-A4F5-C362E0D7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Proof: Sum of Two Scaled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6DF82-08CD-F586-FB50-3C64DBEE2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</p:spPr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Great! The sum of two zero mean gaussians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easy to understand.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Its variance is just the sum of the variances,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if it’s not zero mean?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straightforward (next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6DF82-08CD-F586-FB50-3C64DBEE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  <a:blipFill>
                <a:blip r:embed="rId2"/>
                <a:stretch>
                  <a:fillRect l="-72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6A9582-EEFB-97B7-5358-B8F7569A29FD}"/>
                  </a:ext>
                </a:extLst>
              </p14:cNvPr>
              <p14:cNvContentPartPr/>
              <p14:nvPr/>
            </p14:nvContentPartPr>
            <p14:xfrm>
              <a:off x="4350960" y="862560"/>
              <a:ext cx="6691680" cy="234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6A9582-EEFB-97B7-5358-B8F7569A29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1600" y="853200"/>
                <a:ext cx="6710400" cy="23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309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AFE8-EA81-EA01-1B13-A8F1DADB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Proof: Sum of Independent Gaussians is Gaussian (general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AB0DF-6D66-B91A-E76C-D6DE902B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Corollary: If we have independent Gaussian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, and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Proof: Let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AB0DF-6D66-B91A-E76C-D6DE902B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E6D57-7186-1A7C-AC05-750DD6EC0EDC}"/>
                  </a:ext>
                </a:extLst>
              </p:cNvPr>
              <p:cNvSpPr txBox="1"/>
              <p:nvPr/>
            </p:nvSpPr>
            <p:spPr>
              <a:xfrm>
                <a:off x="1249969" y="1835398"/>
                <a:ext cx="4663887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E6D57-7186-1A7C-AC05-750DD6EC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9" y="1835398"/>
                <a:ext cx="4663887" cy="84420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A618E7-0046-0676-3607-4116283D0F25}"/>
                  </a:ext>
                </a:extLst>
              </p14:cNvPr>
              <p14:cNvContentPartPr/>
              <p14:nvPr/>
            </p14:nvContentPartPr>
            <p14:xfrm>
              <a:off x="694080" y="921960"/>
              <a:ext cx="11467080" cy="584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A618E7-0046-0676-3607-4116283D0F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720" y="912600"/>
                <a:ext cx="11485800" cy="58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7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816A-E320-4439-6A52-A32FD467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Whew… We’re Done!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F47D0-6B15-273C-6C49-72272C86F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So far we’ve shown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 Gaussian is characterized by its mean and standard deviation alone.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Any affine transformations of a Gaussian is also a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Adding two Gaussians gives us another Gaussian with a nice relationship. The resulting Gaussian just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These are handy properties that you’ll see again in future classes.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Admittedly, not the most important thing today, but hopefully you enjoyed the novel proof technique we used to get the third property.</a:t>
                </a:r>
              </a:p>
              <a:p>
                <a:endParaRPr lang="en-US"/>
              </a:p>
              <a:p>
                <a:r>
                  <a:rPr lang="en-US"/>
                  <a:t>Next up, let’s finally talk about some applications of Gaussian RVs, including experimental error (or even fraud) detection.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F47D0-6B15-273C-6C49-72272C86F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325" b="-7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0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A256-51F5-2067-AF83-9D36C1D8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AD98-1215-FEC5-BD58-21180C6B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The Central Limit Theorem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21F58-19B7-6472-0F12-054895A9A0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D5683-7322-28D5-560E-5D061ADA8B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24B9C9B-34BE-8C82-5EB3-107E5E551A26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72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FA3E0-15CA-AD27-706B-761E5681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8061-F8ED-7E7C-F3AB-05087676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Summing Dice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3D47A-2684-887C-83FC-8073FCA03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231" y="533400"/>
            <a:ext cx="8991600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C6CBF-D275-141A-BC7C-C66BBCE77891}"/>
              </a:ext>
            </a:extLst>
          </p:cNvPr>
          <p:cNvSpPr txBox="1"/>
          <p:nvPr/>
        </p:nvSpPr>
        <p:spPr>
          <a:xfrm>
            <a:off x="609600" y="6172200"/>
            <a:ext cx="1039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It’s not a coincidence that summing four dice looks kind of Gaussian!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6B89BF-27F3-B24C-2433-25CB5D73D350}"/>
                  </a:ext>
                </a:extLst>
              </p14:cNvPr>
              <p14:cNvContentPartPr/>
              <p14:nvPr/>
            </p14:nvContentPartPr>
            <p14:xfrm>
              <a:off x="6497640" y="3320280"/>
              <a:ext cx="3850920" cy="2531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6B89BF-27F3-B24C-2433-25CB5D73D3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8280" y="3310920"/>
                <a:ext cx="3869640" cy="25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614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CADF-B33B-82B2-748F-160A90AB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4FFC8-3893-04EF-CF3C-AA14988A7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also seen the Binomial distribution, which is the sum of Bernoulli random variables. For example the Binomial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/>
                  <a:t> is given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Again, it looks </a:t>
                </a:r>
                <a:r>
                  <a:rPr lang="en-US" err="1"/>
                  <a:t>kinda</a:t>
                </a:r>
                <a:r>
                  <a:rPr lang="en-US"/>
                  <a:t> Gaussian.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4FFC8-3893-04EF-CF3C-AA14988A7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number of heads&#10;&#10;Description automatically generated">
            <a:extLst>
              <a:ext uri="{FF2B5EF4-FFF2-40B4-BE49-F238E27FC236}">
                <a16:creationId xmlns:a16="http://schemas.microsoft.com/office/drawing/2014/main" id="{D6701816-7B93-FA17-911F-062B00A5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2247755"/>
            <a:ext cx="8204200" cy="46148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0A3180-0F5D-35C1-8FC5-E8F8B873B72A}"/>
                  </a:ext>
                </a:extLst>
              </p14:cNvPr>
              <p14:cNvContentPartPr/>
              <p14:nvPr/>
            </p14:nvContentPartPr>
            <p14:xfrm>
              <a:off x="4821840" y="2895480"/>
              <a:ext cx="3096720" cy="349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0A3180-0F5D-35C1-8FC5-E8F8B873B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2480" y="2886120"/>
                <a:ext cx="3115440" cy="35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91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4AE0-1B24-C4BA-7760-3297A32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https://mathworld.wolfram.com/Dice.html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64613-F8A4-1B82-1665-E081C23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11" y="533400"/>
            <a:ext cx="8991600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077-5E0C-D475-711A-A69146A3E5DB}"/>
              </a:ext>
            </a:extLst>
          </p:cNvPr>
          <p:cNvSpPr txBox="1"/>
          <p:nvPr/>
        </p:nvSpPr>
        <p:spPr>
          <a:xfrm>
            <a:off x="609600" y="6172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Note: The operation that is happening here is called “convolution”. We won’t discuss today.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B99174-13F7-3977-D031-393A47C6C066}"/>
                  </a:ext>
                </a:extLst>
              </p:cNvPr>
              <p:cNvSpPr txBox="1"/>
              <p:nvPr/>
            </p:nvSpPr>
            <p:spPr>
              <a:xfrm>
                <a:off x="9145111" y="2401054"/>
                <a:ext cx="2702560" cy="1481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From Lecture 20:</a:t>
                </a:r>
                <a:endParaRPr lang="en-US" sz="2400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=1.7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B99174-13F7-3977-D031-393A47C6C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111" y="2401054"/>
                <a:ext cx="2702560" cy="1481431"/>
              </a:xfrm>
              <a:prstGeom prst="rect">
                <a:avLst/>
              </a:prstGeom>
              <a:blipFill>
                <a:blip r:embed="rId4"/>
                <a:stretch>
                  <a:fillRect l="-3738" t="-3419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57280-9562-4A58-1225-379F02AA0FD7}"/>
                  </a:ext>
                </a:extLst>
              </p:cNvPr>
              <p:cNvSpPr txBox="1"/>
              <p:nvPr/>
            </p:nvSpPr>
            <p:spPr>
              <a:xfrm>
                <a:off x="8856543" y="5879065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57280-9562-4A58-1225-379F02AA0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3" y="5879065"/>
                <a:ext cx="19964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BABC2-DE44-AA3C-8F5A-795FB835F35C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5679440"/>
            <a:ext cx="2174240" cy="396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AE50B-B492-6661-F7A9-C7C7172C4E6E}"/>
                  </a:ext>
                </a:extLst>
              </p:cNvPr>
              <p:cNvSpPr txBox="1"/>
              <p:nvPr/>
            </p:nvSpPr>
            <p:spPr>
              <a:xfrm>
                <a:off x="6328747" y="6367919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AE50B-B492-6661-F7A9-C7C7172C4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47" y="6367919"/>
                <a:ext cx="19964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445F524-34D5-BFE9-C937-69484D6310D7}"/>
              </a:ext>
            </a:extLst>
          </p:cNvPr>
          <p:cNvSpPr/>
          <p:nvPr/>
        </p:nvSpPr>
        <p:spPr>
          <a:xfrm rot="5400000">
            <a:off x="6810601" y="5651012"/>
            <a:ext cx="288888" cy="10860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2F6227-9993-6567-D2B3-1C7F52DA2011}"/>
                  </a:ext>
                </a:extLst>
              </p14:cNvPr>
              <p14:cNvContentPartPr/>
              <p14:nvPr/>
            </p14:nvContentPartPr>
            <p14:xfrm>
              <a:off x="4492800" y="466200"/>
              <a:ext cx="7199280" cy="534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2F6227-9993-6567-D2B3-1C7F52DA20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3440" y="456840"/>
                <a:ext cx="7218000" cy="53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05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50E9-E984-5BEA-8486-2C284247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Trend 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9FC9-D09E-6B61-53E2-DD4B28A7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Amazingly, it doesn’t matter what you start with!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sum of a bunch of </a:t>
            </a:r>
            <a:r>
              <a:rPr lang="en-US" err="1"/>
              <a:t>i.i.d.</a:t>
            </a:r>
            <a:r>
              <a:rPr lang="en-US"/>
              <a:t> exponentials, geometrics, that weird distribution where you hand back </a:t>
            </a:r>
            <a:r>
              <a:rPr lang="en-US" err="1"/>
              <a:t>homeworks</a:t>
            </a:r>
            <a:r>
              <a:rPr lang="en-US"/>
              <a:t>, etc. is always going to look Gaussian!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We’ve already seen a similar phenomenon once called the weak law of large numbers. Let’s review.</a:t>
            </a:r>
          </a:p>
        </p:txBody>
      </p:sp>
    </p:spTree>
    <p:extLst>
      <p:ext uri="{BB962C8B-B14F-4D97-AF65-F5344CB8AC3E}">
        <p14:creationId xmlns:p14="http://schemas.microsoft.com/office/powerpoint/2010/main" val="3494202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0261-B1ED-94FA-F123-D1124C32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Weak Law of Large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85C55-2E85-3E01-37EE-B71C0952A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/>
                  <a:t>Recall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Weak Law of Large Numbers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 are independent and identically distributed (</a:t>
                </a:r>
                <a:r>
                  <a:rPr lang="en-US" err="1"/>
                  <a:t>i.i.d.</a:t>
                </a:r>
                <a:r>
                  <a:rPr lang="en-US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then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, we have that: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Informal interpretation: As we run the same experiment over and over, the difference between the empirical average and the expectation converges to zero.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85C55-2E85-3E01-37EE-B71C0952A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64" t="-901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899ABF-6A93-BFB1-7973-CE35B45BE8FA}"/>
                  </a:ext>
                </a:extLst>
              </p14:cNvPr>
              <p14:cNvContentPartPr/>
              <p14:nvPr/>
            </p14:nvContentPartPr>
            <p14:xfrm>
              <a:off x="1198800" y="1958040"/>
              <a:ext cx="9719280" cy="246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899ABF-6A93-BFB1-7973-CE35B45BE8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9440" y="1948680"/>
                <a:ext cx="9738000" cy="24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060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07CD-7E57-4C39-E6B5-BE5C8897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309E-4D23-D53F-14E6-4155C9EB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5DCB4-4CF7-F54D-1E0A-E3CA2A53B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/>
                  <a:t>Our new idea is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The Central Limit Theorem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 are independent and identically distributed (</a:t>
                </a:r>
                <a:r>
                  <a:rPr lang="en-US" err="1"/>
                  <a:t>i.i.d.</a:t>
                </a:r>
                <a:r>
                  <a:rPr lang="en-US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then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/>
                  <a:t>, we have that: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Informal interpretation: If we add a bunch of </a:t>
                </a:r>
                <a:r>
                  <a:rPr lang="en-US" err="1"/>
                  <a:t>i.i.d.</a:t>
                </a:r>
                <a:r>
                  <a:rPr lang="en-US"/>
                  <a:t> random variables, the resulting sum looks like a normal distribution.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By subtracting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, the mean becomes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By dividing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/>
                  <a:t>, the standard deviation becomes 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5DCB4-4CF7-F54D-1E0A-E3CA2A53B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64" t="-901" r="-655" b="-5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95E68C-5D6B-1A3B-96AE-3499D63A1846}"/>
                  </a:ext>
                </a:extLst>
              </p14:cNvPr>
              <p14:cNvContentPartPr/>
              <p14:nvPr/>
            </p14:nvContentPartPr>
            <p14:xfrm>
              <a:off x="633960" y="2527560"/>
              <a:ext cx="11157840" cy="4330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95E68C-5D6B-1A3B-96AE-3499D63A18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600" y="2518200"/>
                <a:ext cx="11176560" cy="43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763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CC57-2FA8-B440-98FA-DF903C06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2234-F19F-7F6E-4518-EED4F95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C3DB8-5759-DA0A-6192-8F02C06BC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/>
                  <a:t>Our new idea is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The Central Limit Theorem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 are independent and identically distributed (</a:t>
                </a:r>
                <a:r>
                  <a:rPr lang="en-US" err="1"/>
                  <a:t>i.i.d.</a:t>
                </a:r>
                <a:r>
                  <a:rPr lang="en-US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then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/>
                  <a:t>, we have that: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What if we don’t subtract out the mean and divide out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/>
                  <a:t>?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 baseline="-25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C3DB8-5759-DA0A-6192-8F02C06BC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64" t="-901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BA78A8-540D-7D3B-934F-4F000F8BFCCE}"/>
                  </a:ext>
                </a:extLst>
              </p14:cNvPr>
              <p14:cNvContentPartPr/>
              <p14:nvPr/>
            </p14:nvContentPartPr>
            <p14:xfrm>
              <a:off x="4687200" y="2802240"/>
              <a:ext cx="6873120" cy="397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BA78A8-540D-7D3B-934F-4F000F8BFC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7840" y="2792880"/>
                <a:ext cx="6891840" cy="39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044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51666-578F-7D65-7D86-B6F3F3F4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59B0-2591-5660-2AC0-45918219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13EA0-9A5F-06A7-24B1-081FB4984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13EA0-9A5F-06A7-24B1-081FB4984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D8BAE2-0B47-7A0D-E447-F3E2905A3495}"/>
                  </a:ext>
                </a:extLst>
              </p14:cNvPr>
              <p14:cNvContentPartPr/>
              <p14:nvPr/>
            </p14:nvContentPartPr>
            <p14:xfrm>
              <a:off x="119160" y="2051280"/>
              <a:ext cx="11430720" cy="295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D8BAE2-0B47-7A0D-E447-F3E2905A3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00" y="2041920"/>
                <a:ext cx="11449440" cy="29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93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63C9-9361-EA6B-A5CF-5BBCD2C6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AAFC-B7F0-6B87-EE25-8A9EA720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E9BF4-6DAD-E38F-D95E-C81BCEC7B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First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/>
                  <a:t>. This works since the RVs are uncorrelated and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compute the Z-score,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31.6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=7.31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This is an outrageously high Z-score!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E9BF4-6DAD-E38F-D95E-C81BCEC7B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89EBEE-ED89-0D1D-F719-5912660C7881}"/>
                  </a:ext>
                </a:extLst>
              </p14:cNvPr>
              <p14:cNvContentPartPr/>
              <p14:nvPr/>
            </p14:nvContentPartPr>
            <p14:xfrm>
              <a:off x="6551640" y="2886840"/>
              <a:ext cx="4506480" cy="366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89EBEE-ED89-0D1D-F719-5912660C7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2280" y="2877480"/>
                <a:ext cx="4525200" cy="36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01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0CB-6147-C315-6DF6-A54059AF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2F56-9AB5-42D9-9ACB-9BCA91D8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9D25B-701C-F498-CD4B-C8A18CDD1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 7.31.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≥1,231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nothing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weird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happened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7.31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≈1.33×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 other words, there is about a 1 in 10 trillion chance that this was just a coincidence.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known in experimental science as a “p-value”.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“null hypothesis” that this nothing weird happened, then the chance that we got this result is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=1.33×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9D25B-701C-F498-CD4B-C8A18CDD1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 b="-1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4C3FDB-1671-D0D7-5B1D-F9F7F16078ED}"/>
                  </a:ext>
                </a:extLst>
              </p14:cNvPr>
              <p14:cNvContentPartPr/>
              <p14:nvPr/>
            </p14:nvContentPartPr>
            <p14:xfrm>
              <a:off x="1356840" y="3655080"/>
              <a:ext cx="4280040" cy="28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4C3FDB-1671-D0D7-5B1D-F9F7F16078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480" y="3645720"/>
                <a:ext cx="42987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107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1992-B948-C949-CFFC-935EF19F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9501-FF3D-FF9C-1C6D-2951E2E7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With that, we’re all done with our brief semi-formal intro to continuous probability.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proof of the central limit theorem is beyond the scope of our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Next week, we’ll talk about Markov Chains and how the probability foundation we’ve build in this course can be used to interpret large language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9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5FF5E-42AF-43E8-2643-4827964F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2811-7852-CEEF-3C93-0A812343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1: </a:t>
            </a:r>
            <a:r>
              <a:rPr lang="en-US" err="1"/>
              <a:t>DiceSum</a:t>
            </a:r>
            <a:r>
              <a:rPr lang="en-US"/>
              <a:t> for n = 4 six sided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D93D2-41EB-B70C-5C11-94089DE9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68852" cy="5638732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, where </a:t>
                </a:r>
                <a:r>
                  <a:rPr lang="en-US" err="1"/>
                  <a:t>i.i.d.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(6)</m:t>
                    </m:r>
                  </m:oMath>
                </a14:m>
                <a:r>
                  <a:rPr lang="en-US"/>
                  <a:t>. PMF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/>
                  <a:t> is not a nice expression. Ex: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=18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12+12+6+12+24+4+4+6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endParaRPr lang="en-US"/>
              </a:p>
              <a:p>
                <a:r>
                  <a:rPr lang="en-US"/>
                  <a:t>Qualitatively, we end up with the curve below: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D93D2-41EB-B70C-5C11-94089DE9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68852" cy="5638732"/>
              </a:xfrm>
              <a:blipFill>
                <a:blip r:embed="rId2"/>
                <a:stretch>
                  <a:fillRect l="-761" t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B984CA7-4959-D76D-6065-5D381BE6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472" y="4235824"/>
            <a:ext cx="8239113" cy="2574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4BABA2-BDCF-F04D-3237-80056C31E2B5}"/>
                  </a:ext>
                </a:extLst>
              </p:cNvPr>
              <p:cNvSpPr txBox="1"/>
              <p:nvPr/>
            </p:nvSpPr>
            <p:spPr>
              <a:xfrm>
                <a:off x="1970107" y="4536900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4BABA2-BDCF-F04D-3237-80056C31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07" y="4536900"/>
                <a:ext cx="19964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FBCE-CD63-5936-0031-B76F0B520D3F}"/>
                  </a:ext>
                </a:extLst>
              </p:cNvPr>
              <p:cNvSpPr txBox="1"/>
              <p:nvPr/>
            </p:nvSpPr>
            <p:spPr>
              <a:xfrm>
                <a:off x="1980267" y="4885912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=3.4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FBCE-CD63-5936-0031-B76F0B520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67" y="4885912"/>
                <a:ext cx="19964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6ED90D-CDB9-FA4B-9805-63B9354A9C14}"/>
                  </a:ext>
                </a:extLst>
              </p14:cNvPr>
              <p14:cNvContentPartPr/>
              <p14:nvPr/>
            </p14:nvContentPartPr>
            <p14:xfrm>
              <a:off x="2465280" y="2294640"/>
              <a:ext cx="7982280" cy="423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6ED90D-CDB9-FA4B-9805-63B9354A9C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5920" y="2285280"/>
                <a:ext cx="8001000" cy="42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2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4077-6D88-DE89-6361-04FF681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The Fixed Point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181F9-03F5-8BEA-77A7-9B3B5C50B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fixed point distribution is that distribution from earlier where you take n student’s </a:t>
                </a:r>
                <a:r>
                  <a:rPr lang="en-US" err="1"/>
                  <a:t>homeworks</a:t>
                </a:r>
                <a:r>
                  <a:rPr lang="en-US"/>
                  <a:t> then hand them back randomly.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FixedPoint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the number of students who get their homework back. The PMF is below for m=5.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181F9-03F5-8BEA-77A7-9B3B5C50B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7B2D89-66E6-D6F0-54E3-5C4811AFE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472" y="4235824"/>
            <a:ext cx="8239113" cy="25747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849335-5509-595A-ECA4-194C5E5C26B2}"/>
                  </a:ext>
                </a:extLst>
              </p14:cNvPr>
              <p14:cNvContentPartPr/>
              <p14:nvPr/>
            </p14:nvContentPartPr>
            <p14:xfrm>
              <a:off x="3600000" y="3247560"/>
              <a:ext cx="6797880" cy="332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849335-5509-595A-ECA4-194C5E5C26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0640" y="3238200"/>
                <a:ext cx="6816600" cy="33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52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CE48-BC06-E483-FAA5-3822F6A2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75F1-7362-1FA5-00E6-F90D97B9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The Fixed Point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50BD6-3B2E-84DD-DA6D-ABC6A50C1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, where </a:t>
                </a:r>
                <a:r>
                  <a:rPr lang="en-US" err="1"/>
                  <a:t>i.i.d.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FixedPoint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 The PMFs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 2, 3, 4}</m:t>
                    </m:r>
                  </m:oMath>
                </a14:m>
                <a:r>
                  <a:rPr lang="en-US"/>
                  <a:t> are: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50BD6-3B2E-84DD-DA6D-ABC6A50C1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0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AE48B3-1815-58B9-1134-4332FCD0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761" y="964707"/>
            <a:ext cx="9112168" cy="56951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2F12C8-7DAB-D4D8-81FA-12E6126D306A}"/>
                  </a:ext>
                </a:extLst>
              </p14:cNvPr>
              <p14:cNvContentPartPr/>
              <p14:nvPr/>
            </p14:nvContentPartPr>
            <p14:xfrm>
              <a:off x="1704600" y="2020680"/>
              <a:ext cx="10366200" cy="473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2F12C8-7DAB-D4D8-81FA-12E6126D30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5240" y="2011320"/>
                <a:ext cx="10384920" cy="47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53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Inter Light" panose="02000403000000020004" pitchFamily="2" charset="0"/>
            <a:ea typeface="Inter Light" panose="02000403000000020004" pitchFamily="2" charset="0"/>
            <a:cs typeface="Inter Light" panose="020004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67</Slides>
  <Notes>3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Warmup Exercise / Detour: Prove this Lemma</vt:lpstr>
      <vt:lpstr>Warmup Exercise / Detour: Prove this Lemma</vt:lpstr>
      <vt:lpstr>Data Colada</vt:lpstr>
      <vt:lpstr>Example Claim to Evaluate</vt:lpstr>
      <vt:lpstr>Empirical Observation</vt:lpstr>
      <vt:lpstr>From https://mathworld.wolfram.com/Dice.html</vt:lpstr>
      <vt:lpstr>Example 1: DiceSum for n = 4 six sided dice</vt:lpstr>
      <vt:lpstr>Example 2: The Fixed Point Distribution</vt:lpstr>
      <vt:lpstr>Example 2: The Fixed Point Distribution</vt:lpstr>
      <vt:lpstr>Sums of Dice vs. Fixed Points</vt:lpstr>
      <vt:lpstr>Gaussian Distribution</vt:lpstr>
      <vt:lpstr>The Gaussian Distribution</vt:lpstr>
      <vt:lpstr>Normal (Gaussian) Distribution</vt:lpstr>
      <vt:lpstr>The Gaussian PDF Visually</vt:lpstr>
      <vt:lpstr>Computing the Probability of an Event</vt:lpstr>
      <vt:lpstr>The CDF of a Gaussian</vt:lpstr>
      <vt:lpstr>The CDF of a Gaussian</vt:lpstr>
      <vt:lpstr>The 68–95–99.7 rule</vt:lpstr>
      <vt:lpstr>Normal (Gaussian) Distribution</vt:lpstr>
      <vt:lpstr>Normal (Gaussian) Distribution</vt:lpstr>
      <vt:lpstr>The Gaussian CDF Φ</vt:lpstr>
      <vt:lpstr>Normal (Gaussian) Distribution</vt:lpstr>
      <vt:lpstr>Affine Gaussian Transformations</vt:lpstr>
      <vt:lpstr>Question</vt:lpstr>
      <vt:lpstr>Question</vt:lpstr>
      <vt:lpstr>Gaussian</vt:lpstr>
      <vt:lpstr>Property 1</vt:lpstr>
      <vt:lpstr>Property 1</vt:lpstr>
      <vt:lpstr>Property 2</vt:lpstr>
      <vt:lpstr>Reflection on Gaussian Properties</vt:lpstr>
      <vt:lpstr>Gaussian Parameter Interpretation</vt:lpstr>
      <vt:lpstr>Gaussian</vt:lpstr>
      <vt:lpstr>Expectation of a Standard Gaussian Random Variable</vt:lpstr>
      <vt:lpstr>Variance of a Standard Gaussian Random Variable</vt:lpstr>
      <vt:lpstr>Variance of a Standard Gaussian Random Variable</vt:lpstr>
      <vt:lpstr>Variance of a Standard Gaussian Random Variable</vt:lpstr>
      <vt:lpstr>Gaussian</vt:lpstr>
      <vt:lpstr>Proof of Properties 5 and 6</vt:lpstr>
      <vt:lpstr>Gaussian</vt:lpstr>
      <vt:lpstr>Reflection on Gaussian Properties</vt:lpstr>
      <vt:lpstr>Summing Gaussians</vt:lpstr>
      <vt:lpstr>The Sum of Independent Gaussians is Gaussian </vt:lpstr>
      <vt:lpstr>The Sum of Independent Gaussians is Gaussian </vt:lpstr>
      <vt:lpstr>Detour: Joint Distribution of Two Independent Standard Normals</vt:lpstr>
      <vt:lpstr>Detour: Visualizing the Joint Distribution of Two Independent Standard Normals</vt:lpstr>
      <vt:lpstr>Rotational Symmetry of Joint Normals</vt:lpstr>
      <vt:lpstr>Rotational Symmetry of Joint Normals</vt:lpstr>
      <vt:lpstr>Rotational Symmetry of Joint Normals</vt:lpstr>
      <vt:lpstr>Rotational Symmetry of Joint Normals</vt:lpstr>
      <vt:lpstr>Rotational Symmetry of Joint Normals</vt:lpstr>
      <vt:lpstr>Proof: Sum of Two Independent Standard Gaussians is Gaussian</vt:lpstr>
      <vt:lpstr>Proof: Sum of Two Independent Standard Gaussians is Gaussian</vt:lpstr>
      <vt:lpstr>Proof: Sum of Two Scaled Independent Standard Gaussians is Gaussian</vt:lpstr>
      <vt:lpstr>Proof: Sum of Two Scaled Independent Standard Gaussians is Gaussian</vt:lpstr>
      <vt:lpstr>Proof: Sum of Independent Gaussians is Gaussian (general case)</vt:lpstr>
      <vt:lpstr>Whew… We’re Done!</vt:lpstr>
      <vt:lpstr>The Central Limit Theorem</vt:lpstr>
      <vt:lpstr>Summing Dice</vt:lpstr>
      <vt:lpstr>The Binomial Distribution</vt:lpstr>
      <vt:lpstr>This Trend Holds</vt:lpstr>
      <vt:lpstr>Review: Weak Law of Large Numbers</vt:lpstr>
      <vt:lpstr>The Central Limit Theorem</vt:lpstr>
      <vt:lpstr>The Central Limit Theorem</vt:lpstr>
      <vt:lpstr>Example Usage of the Central Limit Theorem</vt:lpstr>
      <vt:lpstr>Example Usage of the Central Limit Theorem</vt:lpstr>
      <vt:lpstr>Example Usage of the Central Limit Theorem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Warmup Exercise / Detour: Prove this Lemma</dc:title>
  <dc:creator>Joshua Hug</dc:creator>
  <cp:lastModifiedBy>Joshua Hug</cp:lastModifiedBy>
  <cp:revision>1</cp:revision>
  <cp:lastPrinted>2024-11-15T01:08:20Z</cp:lastPrinted>
  <dcterms:created xsi:type="dcterms:W3CDTF">2024-10-03T17:23:53Z</dcterms:created>
  <dcterms:modified xsi:type="dcterms:W3CDTF">2025-11-26T21:42:16Z</dcterms:modified>
</cp:coreProperties>
</file>